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2.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p:sldMasterIdLst>
    <p:sldMasterId id="2147483648" r:id="rId1"/>
    <p:sldMasterId id="2147483660" r:id="rId3"/>
  </p:sldMasterIdLst>
  <p:notesMasterIdLst>
    <p:notesMasterId r:id="rId5"/>
  </p:notesMasterIdLst>
  <p:handoutMasterIdLst>
    <p:handoutMasterId r:id="rId26"/>
  </p:handoutMasterIdLst>
  <p:sldIdLst>
    <p:sldId id="289" r:id="rId4"/>
    <p:sldId id="290" r:id="rId6"/>
    <p:sldId id="291" r:id="rId7"/>
    <p:sldId id="292" r:id="rId8"/>
    <p:sldId id="293" r:id="rId9"/>
    <p:sldId id="294" r:id="rId10"/>
    <p:sldId id="295" r:id="rId11"/>
    <p:sldId id="300" r:id="rId12"/>
    <p:sldId id="296" r:id="rId13"/>
    <p:sldId id="297" r:id="rId14"/>
    <p:sldId id="298" r:id="rId15"/>
    <p:sldId id="299" r:id="rId16"/>
    <p:sldId id="305" r:id="rId17"/>
    <p:sldId id="301" r:id="rId18"/>
    <p:sldId id="302" r:id="rId19"/>
    <p:sldId id="303" r:id="rId20"/>
    <p:sldId id="306" r:id="rId21"/>
    <p:sldId id="304" r:id="rId22"/>
    <p:sldId id="307" r:id="rId23"/>
    <p:sldId id="309" r:id="rId24"/>
    <p:sldId id="310" r:id="rId25"/>
  </p:sldIdLst>
  <p:sldSz cx="9144000" cy="5143500" type="screen16x9"/>
  <p:notesSz cx="6858000" cy="9144000"/>
  <p:custDataLst>
    <p:tags r:id="rId30"/>
  </p:custDataLst>
  <p:defaultText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F4F4F"/>
    <a:srgbClr val="5D5D5D"/>
    <a:srgbClr val="397E81"/>
    <a:srgbClr val="39814C"/>
    <a:srgbClr val="A64747"/>
    <a:srgbClr val="2E6F57"/>
    <a:srgbClr val="499343"/>
    <a:srgbClr val="C769D8"/>
    <a:srgbClr val="FBAF01"/>
    <a:srgbClr val="F95B6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130" d="100"/>
          <a:sy n="130" d="100"/>
        </p:scale>
        <p:origin x="642" y="108"/>
      </p:cViewPr>
      <p:guideLst>
        <p:guide orient="horz" pos="1620"/>
        <p:guide pos="2880"/>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5.xml"/><Relationship Id="rId8" Type="http://schemas.openxmlformats.org/officeDocument/2006/relationships/slide" Target="slides/slide4.xml"/><Relationship Id="rId7" Type="http://schemas.openxmlformats.org/officeDocument/2006/relationships/slide" Target="slides/slide3.xml"/><Relationship Id="rId6" Type="http://schemas.openxmlformats.org/officeDocument/2006/relationships/slide" Target="slides/slide2.xml"/><Relationship Id="rId5" Type="http://schemas.openxmlformats.org/officeDocument/2006/relationships/notesMaster" Target="notesMasters/notesMaster1.xml"/><Relationship Id="rId4" Type="http://schemas.openxmlformats.org/officeDocument/2006/relationships/slide" Target="slides/slide1.xml"/><Relationship Id="rId30" Type="http://schemas.openxmlformats.org/officeDocument/2006/relationships/tags" Target="tags/tag2.xml"/><Relationship Id="rId3" Type="http://schemas.openxmlformats.org/officeDocument/2006/relationships/slideMaster" Target="slideMasters/slideMaster2.xml"/><Relationship Id="rId29" Type="http://schemas.openxmlformats.org/officeDocument/2006/relationships/tableStyles" Target="tableStyles.xml"/><Relationship Id="rId28" Type="http://schemas.openxmlformats.org/officeDocument/2006/relationships/viewProps" Target="viewProps.xml"/><Relationship Id="rId27" Type="http://schemas.openxmlformats.org/officeDocument/2006/relationships/presProps" Target="presProps.xml"/><Relationship Id="rId26" Type="http://schemas.openxmlformats.org/officeDocument/2006/relationships/handoutMaster" Target="handoutMasters/handoutMaster1.xml"/><Relationship Id="rId25" Type="http://schemas.openxmlformats.org/officeDocument/2006/relationships/slide" Target="slides/slide21.xml"/><Relationship Id="rId24" Type="http://schemas.openxmlformats.org/officeDocument/2006/relationships/slide" Target="slides/slide20.xml"/><Relationship Id="rId23" Type="http://schemas.openxmlformats.org/officeDocument/2006/relationships/slide" Target="slides/slide19.xml"/><Relationship Id="rId22" Type="http://schemas.openxmlformats.org/officeDocument/2006/relationships/slide" Target="slides/slide18.xml"/><Relationship Id="rId21" Type="http://schemas.openxmlformats.org/officeDocument/2006/relationships/slide" Target="slides/slide17.xml"/><Relationship Id="rId20" Type="http://schemas.openxmlformats.org/officeDocument/2006/relationships/slide" Target="slides/slide16.xml"/><Relationship Id="rId2" Type="http://schemas.openxmlformats.org/officeDocument/2006/relationships/theme" Target="theme/theme1.xml"/><Relationship Id="rId19" Type="http://schemas.openxmlformats.org/officeDocument/2006/relationships/slide" Target="slides/slide15.xml"/><Relationship Id="rId18" Type="http://schemas.openxmlformats.org/officeDocument/2006/relationships/slide" Target="slides/slide14.xml"/><Relationship Id="rId17" Type="http://schemas.openxmlformats.org/officeDocument/2006/relationships/slide" Target="slides/slide13.xml"/><Relationship Id="rId16" Type="http://schemas.openxmlformats.org/officeDocument/2006/relationships/slide" Target="slides/slide12.xml"/><Relationship Id="rId15" Type="http://schemas.openxmlformats.org/officeDocument/2006/relationships/slide" Target="slides/slide11.xml"/><Relationship Id="rId14" Type="http://schemas.openxmlformats.org/officeDocument/2006/relationships/slide" Target="slides/slide10.xml"/><Relationship Id="rId13" Type="http://schemas.openxmlformats.org/officeDocument/2006/relationships/slide" Target="slides/slide9.xml"/><Relationship Id="rId12" Type="http://schemas.openxmlformats.org/officeDocument/2006/relationships/slide" Target="slides/slide8.xml"/><Relationship Id="rId11" Type="http://schemas.openxmlformats.org/officeDocument/2006/relationships/slide" Target="slides/slide7.xml"/><Relationship Id="rId10" Type="http://schemas.openxmlformats.org/officeDocument/2006/relationships/slide" Target="slides/slide6.xml"/><Relationship Id="rId1" Type="http://schemas.openxmlformats.org/officeDocument/2006/relationships/slideMaster" Target="slideMasters/slide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F9B84EA-7D68-4D60-9CB1-D50884785D1C}" type="datetimeFigureOut">
              <a:rPr lang="zh-CN" altLang="en-US" smtClean="0"/>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D4E0FC9-F1F8-4FAE-9988-3BA365CFD46F}" type="slidenum">
              <a:rPr lang="zh-CN" altLang="en-US" smtClean="0"/>
            </a:fld>
            <a:endParaRPr lang="zh-CN"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字魂59号-创粗黑" panose="00000500000000000000" charset="-122"/>
                <a:cs typeface="字魂59号-创粗黑" panose="00000500000000000000" charset="-122"/>
              </a:defRPr>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字魂59号-创粗黑" panose="00000500000000000000" charset="-122"/>
                <a:cs typeface="字魂59号-创粗黑" panose="00000500000000000000" charset="-122"/>
              </a:defRPr>
            </a:lvl1pPr>
          </a:lstStyle>
          <a:p>
            <a:fld id="{8B9B00FE-B01A-4628-BC83-65BC45292B50}"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atin typeface="字魂59号-创粗黑" panose="00000500000000000000" charset="-122"/>
                <a:cs typeface="字魂59号-创粗黑" panose="00000500000000000000" charset="-122"/>
              </a:defRPr>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atin typeface="字魂59号-创粗黑" panose="00000500000000000000" charset="-122"/>
                <a:cs typeface="字魂59号-创粗黑" panose="00000500000000000000" charset="-122"/>
              </a:defRPr>
            </a:lvl1pPr>
          </a:lstStyle>
          <a:p>
            <a:fld id="{D4393A8B-ABD8-4789-A389-AC1C265EA7C5}"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685800" rtl="0" eaLnBrk="1" latinLnBrk="0" hangingPunct="1">
      <a:defRPr sz="900" kern="1200">
        <a:solidFill>
          <a:schemeClr val="tx1"/>
        </a:solidFill>
        <a:latin typeface="字魂59号-创粗黑" panose="00000500000000000000" charset="-122"/>
        <a:ea typeface="+mn-ea"/>
        <a:cs typeface="字魂59号-创粗黑" panose="00000500000000000000" charset="-122"/>
      </a:defRPr>
    </a:lvl1pPr>
    <a:lvl2pPr marL="342900" algn="l" defTabSz="685800" rtl="0" eaLnBrk="1" latinLnBrk="0" hangingPunct="1">
      <a:defRPr sz="900" kern="1200">
        <a:solidFill>
          <a:schemeClr val="tx1"/>
        </a:solidFill>
        <a:latin typeface="字魂59号-创粗黑" panose="00000500000000000000" charset="-122"/>
        <a:ea typeface="+mn-ea"/>
        <a:cs typeface="字魂59号-创粗黑" panose="00000500000000000000" charset="-122"/>
      </a:defRPr>
    </a:lvl2pPr>
    <a:lvl3pPr marL="685800" algn="l" defTabSz="685800" rtl="0" eaLnBrk="1" latinLnBrk="0" hangingPunct="1">
      <a:defRPr sz="900" kern="1200">
        <a:solidFill>
          <a:schemeClr val="tx1"/>
        </a:solidFill>
        <a:latin typeface="字魂59号-创粗黑" panose="00000500000000000000" charset="-122"/>
        <a:ea typeface="+mn-ea"/>
        <a:cs typeface="字魂59号-创粗黑" panose="00000500000000000000" charset="-122"/>
      </a:defRPr>
    </a:lvl3pPr>
    <a:lvl4pPr marL="1028700" algn="l" defTabSz="685800" rtl="0" eaLnBrk="1" latinLnBrk="0" hangingPunct="1">
      <a:defRPr sz="900" kern="1200">
        <a:solidFill>
          <a:schemeClr val="tx1"/>
        </a:solidFill>
        <a:latin typeface="字魂59号-创粗黑" panose="00000500000000000000" charset="-122"/>
        <a:ea typeface="+mn-ea"/>
        <a:cs typeface="字魂59号-创粗黑" panose="00000500000000000000" charset="-122"/>
      </a:defRPr>
    </a:lvl4pPr>
    <a:lvl5pPr marL="1371600" algn="l" defTabSz="685800" rtl="0" eaLnBrk="1" latinLnBrk="0" hangingPunct="1">
      <a:defRPr sz="900" kern="1200">
        <a:solidFill>
          <a:schemeClr val="tx1"/>
        </a:solidFill>
        <a:latin typeface="字魂59号-创粗黑" panose="00000500000000000000" charset="-122"/>
        <a:ea typeface="+mn-ea"/>
        <a:cs typeface="字魂59号-创粗黑" panose="00000500000000000000" charset="-122"/>
      </a:defRPr>
    </a:lvl5pPr>
    <a:lvl6pPr marL="1714500" algn="l" defTabSz="685800" rtl="0" eaLnBrk="1" latinLnBrk="0" hangingPunct="1">
      <a:defRPr sz="900" kern="1200">
        <a:solidFill>
          <a:schemeClr val="tx1"/>
        </a:solidFill>
        <a:latin typeface="+mn-lt"/>
        <a:ea typeface="+mn-ea"/>
        <a:cs typeface="+mn-cs"/>
      </a:defRPr>
    </a:lvl6pPr>
    <a:lvl7pPr marL="2057400" algn="l" defTabSz="685800" rtl="0" eaLnBrk="1" latinLnBrk="0" hangingPunct="1">
      <a:defRPr sz="900" kern="1200">
        <a:solidFill>
          <a:schemeClr val="tx1"/>
        </a:solidFill>
        <a:latin typeface="+mn-lt"/>
        <a:ea typeface="+mn-ea"/>
        <a:cs typeface="+mn-cs"/>
      </a:defRPr>
    </a:lvl7pPr>
    <a:lvl8pPr marL="2400300" algn="l" defTabSz="685800" rtl="0" eaLnBrk="1" latinLnBrk="0" hangingPunct="1">
      <a:defRPr sz="900" kern="1200">
        <a:solidFill>
          <a:schemeClr val="tx1"/>
        </a:solidFill>
        <a:latin typeface="+mn-lt"/>
        <a:ea typeface="+mn-ea"/>
        <a:cs typeface="+mn-cs"/>
      </a:defRPr>
    </a:lvl8pPr>
    <a:lvl9pPr marL="2743200" algn="l" defTabSz="685800" rtl="0" eaLnBrk="1" latinLnBrk="0" hangingPunct="1">
      <a:defRPr sz="9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4393A8B-ABD8-4789-A389-AC1C265EA7C5}" type="slidenum">
              <a:rPr lang="zh-CN" altLang="en-US" smtClean="0"/>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4393A8B-ABD8-4789-A389-AC1C265EA7C5}" type="slidenum">
              <a:rPr lang="zh-CN" altLang="en-US" smtClean="0"/>
            </a:fld>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4393A8B-ABD8-4789-A389-AC1C265EA7C5}" type="slidenum">
              <a:rPr lang="zh-CN" altLang="en-US" smtClean="0"/>
            </a:fld>
            <a:endParaRPr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4393A8B-ABD8-4789-A389-AC1C265EA7C5}" type="slidenum">
              <a:rPr lang="zh-CN" altLang="en-US" smtClean="0"/>
            </a:fld>
            <a:endParaRPr lang="zh-CN"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4393A8B-ABD8-4789-A389-AC1C265EA7C5}" type="slidenum">
              <a:rPr lang="zh-CN" altLang="en-US" smtClean="0"/>
            </a:fld>
            <a:endParaRPr lang="zh-CN"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4393A8B-ABD8-4789-A389-AC1C265EA7C5}" type="slidenum">
              <a:rPr lang="zh-CN" altLang="en-US" smtClean="0"/>
            </a:fld>
            <a:endParaRPr lang="zh-CN"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4393A8B-ABD8-4789-A389-AC1C265EA7C5}" type="slidenum">
              <a:rPr lang="zh-CN" altLang="en-US" smtClean="0"/>
            </a:fld>
            <a:endParaRPr lang="zh-CN"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4393A8B-ABD8-4789-A389-AC1C265EA7C5}" type="slidenum">
              <a:rPr lang="zh-CN" altLang="en-US" smtClean="0"/>
            </a:fld>
            <a:endParaRPr lang="zh-CN"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4393A8B-ABD8-4789-A389-AC1C265EA7C5}" type="slidenum">
              <a:rPr lang="zh-CN" altLang="en-US" smtClean="0"/>
            </a:fld>
            <a:endParaRPr lang="zh-CN"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4393A8B-ABD8-4789-A389-AC1C265EA7C5}" type="slidenum">
              <a:rPr lang="zh-CN" altLang="en-US" smtClean="0"/>
            </a:fld>
            <a:endParaRPr lang="zh-CN" alt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4393A8B-ABD8-4789-A389-AC1C265EA7C5}" type="slidenum">
              <a:rPr lang="zh-CN" altLang="en-US" smtClean="0"/>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4393A8B-ABD8-4789-A389-AC1C265EA7C5}" type="slidenum">
              <a:rPr lang="zh-CN" altLang="en-US" smtClean="0"/>
            </a:fld>
            <a:endParaRPr lang="zh-CN" alt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4393A8B-ABD8-4789-A389-AC1C265EA7C5}" type="slidenum">
              <a:rPr lang="zh-CN" altLang="en-US" smtClean="0"/>
            </a:fld>
            <a:endParaRPr lang="zh-CN" alt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4393A8B-ABD8-4789-A389-AC1C265EA7C5}" type="slidenum">
              <a:rPr lang="zh-CN" altLang="en-US" smtClean="0"/>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4393A8B-ABD8-4789-A389-AC1C265EA7C5}" type="slidenum">
              <a:rPr lang="zh-CN" altLang="en-US" smtClean="0"/>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4393A8B-ABD8-4789-A389-AC1C265EA7C5}" type="slidenum">
              <a:rPr lang="zh-CN" altLang="en-US" smtClean="0"/>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4393A8B-ABD8-4789-A389-AC1C265EA7C5}" type="slidenum">
              <a:rPr lang="zh-CN" altLang="en-US" smtClean="0"/>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4393A8B-ABD8-4789-A389-AC1C265EA7C5}" type="slidenum">
              <a:rPr lang="zh-CN" altLang="en-US" smtClean="0"/>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4393A8B-ABD8-4789-A389-AC1C265EA7C5}" type="slidenum">
              <a:rPr lang="zh-CN" altLang="en-US" smtClean="0"/>
            </a:fld>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4393A8B-ABD8-4789-A389-AC1C265EA7C5}" type="slidenum">
              <a:rPr lang="zh-CN" altLang="en-US" smtClean="0"/>
            </a:fld>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4393A8B-ABD8-4789-A389-AC1C265EA7C5}"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0" y="841772"/>
            <a:ext cx="6858000" cy="1790700"/>
          </a:xfrm>
        </p:spPr>
        <p:txBody>
          <a:bodyPr anchor="b"/>
          <a:lstStyle>
            <a:lvl1pPr algn="ctr">
              <a:defRPr sz="4500"/>
            </a:lvl1pPr>
          </a:lstStyle>
          <a:p>
            <a:r>
              <a:rPr lang="zh-CN" altLang="en-US"/>
              <a:t>单击此处编辑母版标题样式</a:t>
            </a:r>
            <a:endParaRPr lang="zh-CN" altLang="en-US"/>
          </a:p>
        </p:txBody>
      </p:sp>
      <p:sp>
        <p:nvSpPr>
          <p:cNvPr id="3" name="副标题 2"/>
          <p:cNvSpPr>
            <a:spLocks noGrp="1"/>
          </p:cNvSpPr>
          <p:nvPr>
            <p:ph type="subTitle" idx="1" hasCustomPrompt="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a:t>单击以编辑母版副标题样式</a:t>
            </a:r>
            <a:endParaRPr lang="zh-CN" altLang="en-US"/>
          </a:p>
        </p:txBody>
      </p:sp>
      <p:sp>
        <p:nvSpPr>
          <p:cNvPr id="4" name="日期占位符 3"/>
          <p:cNvSpPr>
            <a:spLocks noGrp="1"/>
          </p:cNvSpPr>
          <p:nvPr>
            <p:ph type="dt" sz="half" idx="10"/>
          </p:nvPr>
        </p:nvSpPr>
        <p:spPr/>
        <p:txBody>
          <a:bodyPr/>
          <a:lstStyle/>
          <a:p>
            <a:fld id="{A60462DE-D500-4FBC-AB1D-488935A2CDC6}"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A49D4842-1FAB-49FA-A486-3956E07C1AA1}"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advTm="3000">
        <p:random/>
      </p:transition>
    </mc:Choice>
    <mc:Fallback>
      <p:transition spd="slow" advTm="3000">
        <p:random/>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竖排文字占位符 2"/>
          <p:cNvSpPr>
            <a:spLocks noGrp="1"/>
          </p:cNvSpPr>
          <p:nvPr>
            <p:ph type="body" orient="vert" idx="1" hasCustomPrompt="1"/>
          </p:nvPr>
        </p:nvSpPr>
        <p:spPr/>
        <p:txBody>
          <a:bodyPr vert="eaVert"/>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A60462DE-D500-4FBC-AB1D-488935A2CDC6}"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A49D4842-1FAB-49FA-A486-3956E07C1AA1}"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advTm="3000">
        <p:random/>
      </p:transition>
    </mc:Choice>
    <mc:Fallback>
      <p:transition spd="slow" advTm="3000">
        <p:random/>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543675" y="273844"/>
            <a:ext cx="1971675" cy="4358879"/>
          </a:xfr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hasCustomPrompt="1"/>
          </p:nvPr>
        </p:nvSpPr>
        <p:spPr>
          <a:xfrm>
            <a:off x="628650" y="273844"/>
            <a:ext cx="5800725" cy="4358879"/>
          </a:xfrm>
        </p:spPr>
        <p:txBody>
          <a:bodyPr vert="eaVert"/>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A60462DE-D500-4FBC-AB1D-488935A2CDC6}"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A49D4842-1FAB-49FA-A486-3956E07C1AA1}"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advTm="3000">
        <p:random/>
      </p:transition>
    </mc:Choice>
    <mc:Fallback>
      <p:transition spd="slow" advTm="3000">
        <p:random/>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标题幻灯片">
    <p:bg>
      <p:bgPr>
        <a:blipFill dpi="0" rotWithShape="1">
          <a:blip r:embed="rId2">
            <a:lum/>
          </a:blip>
          <a:srcRect/>
          <a:stretch>
            <a:fillRect t="-9000" b="-9000"/>
          </a:stretch>
        </a:blipFill>
        <a:effectLst/>
      </p:bgPr>
    </p:bg>
    <p:spTree>
      <p:nvGrpSpPr>
        <p:cNvPr id="1" name=""/>
        <p:cNvGrpSpPr/>
        <p:nvPr/>
      </p:nvGrpSpPr>
      <p:grpSpPr>
        <a:xfrm>
          <a:off x="0" y="0"/>
          <a:ext cx="0" cy="0"/>
          <a:chOff x="0" y="0"/>
          <a:chExt cx="0" cy="0"/>
        </a:xfrm>
      </p:grpSpPr>
      <p:sp>
        <p:nvSpPr>
          <p:cNvPr id="7" name="文本框 6"/>
          <p:cNvSpPr txBox="1"/>
          <p:nvPr userDrawn="1"/>
        </p:nvSpPr>
        <p:spPr>
          <a:xfrm>
            <a:off x="3370927" y="201728"/>
            <a:ext cx="2720142" cy="369332"/>
          </a:xfrm>
          <a:prstGeom prst="rect">
            <a:avLst/>
          </a:prstGeom>
          <a:noFill/>
        </p:spPr>
        <p:txBody>
          <a:bodyPr wrap="square" rtlCol="0">
            <a:spAutoFit/>
          </a:bodyPr>
          <a:lstStyle/>
          <a:p>
            <a:pPr algn="dist"/>
            <a:r>
              <a:rPr lang="zh-CN" altLang="en-US" sz="1800" dirty="0">
                <a:solidFill>
                  <a:srgbClr val="2E6F57"/>
                </a:solidFill>
                <a:latin typeface="字魂59号-创粗黑" panose="00000500000000000000" charset="-122"/>
                <a:ea typeface="字魂59号-创粗黑" panose="00000500000000000000" charset="-122"/>
                <a:cs typeface="字魂59号-创粗黑" panose="00000500000000000000" charset="-122"/>
              </a:rPr>
              <a:t>单击此处添加标题</a:t>
            </a:r>
            <a:endParaRPr lang="zh-CN" altLang="en-US" sz="1800" dirty="0">
              <a:solidFill>
                <a:srgbClr val="2E6F57"/>
              </a:solidFill>
              <a:latin typeface="字魂59号-创粗黑" panose="00000500000000000000" charset="-122"/>
              <a:ea typeface="字魂59号-创粗黑" panose="00000500000000000000" charset="-122"/>
              <a:cs typeface="字魂59号-创粗黑" panose="00000500000000000000" charset="-122"/>
            </a:endParaRPr>
          </a:p>
        </p:txBody>
      </p:sp>
      <p:sp>
        <p:nvSpPr>
          <p:cNvPr id="8" name="文本框 7"/>
          <p:cNvSpPr txBox="1"/>
          <p:nvPr userDrawn="1"/>
        </p:nvSpPr>
        <p:spPr>
          <a:xfrm>
            <a:off x="3997092" y="585529"/>
            <a:ext cx="1489308" cy="248209"/>
          </a:xfrm>
          <a:prstGeom prst="rect">
            <a:avLst/>
          </a:prstGeom>
          <a:noFill/>
        </p:spPr>
        <p:txBody>
          <a:bodyPr wrap="square" rtlCol="0">
            <a:spAutoFit/>
          </a:bodyPr>
          <a:lstStyle/>
          <a:p>
            <a:r>
              <a:rPr lang="en-US" altLang="zh-CN" sz="1015" dirty="0">
                <a:solidFill>
                  <a:srgbClr val="2E6F57"/>
                </a:solidFill>
                <a:cs typeface="字魂59号-创粗黑" panose="00000500000000000000" charset="-122"/>
              </a:rPr>
              <a:t>Click here to add words</a:t>
            </a:r>
            <a:endParaRPr lang="zh-CN" altLang="en-US" sz="1015" dirty="0">
              <a:solidFill>
                <a:srgbClr val="2E6F57"/>
              </a:solidFill>
              <a:cs typeface="字魂59号-创粗黑" panose="00000500000000000000"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Tm="3000">
        <p:random/>
      </p:transition>
    </mc:Choice>
    <mc:Fallback>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left)">
                                      <p:cBhvr>
                                        <p:cTn id="7" dur="500"/>
                                        <p:tgtEl>
                                          <p:spTgt spid="7"/>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wipe(left)">
                                      <p:cBhvr>
                                        <p:cTn id="10"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Content Placeholder 2"/>
          <p:cNvSpPr>
            <a:spLocks noGrp="1"/>
          </p:cNvSpPr>
          <p:nvPr>
            <p:ph idx="1"/>
          </p:nvPr>
        </p:nvSpPr>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en-US" dirty="0"/>
          </a:p>
        </p:txBody>
      </p:sp>
      <p:sp>
        <p:nvSpPr>
          <p:cNvPr id="4" name="Date Placeholder 3"/>
          <p:cNvSpPr>
            <a:spLocks noGrp="1"/>
          </p:cNvSpPr>
          <p:nvPr>
            <p:ph type="dt" sz="half" idx="10"/>
          </p:nvPr>
        </p:nvSpPr>
        <p:spPr/>
        <p:txBody>
          <a:bodyPr/>
          <a:lstStyle/>
          <a:p>
            <a:fld id="{A60462DE-D500-4FBC-AB1D-488935A2CDC6}" type="datetimeFigureOut">
              <a:rPr lang="zh-CN" altLang="en-US" smtClean="0"/>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A49D4842-1FAB-49FA-A486-3956E07C1AA1}"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advTm="3000">
        <p:random/>
      </p:transition>
    </mc:Choice>
    <mc:Fallback>
      <p:transition spd="slow" advTm="3000">
        <p:random/>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623888" y="1282304"/>
            <a:ext cx="7886700" cy="2139553"/>
          </a:xfrm>
        </p:spPr>
        <p:txBody>
          <a:bodyPr anchor="b"/>
          <a:lstStyle>
            <a:lvl1pPr>
              <a:defRPr sz="4500"/>
            </a:lvl1pPr>
          </a:lstStyle>
          <a:p>
            <a:r>
              <a:rPr lang="zh-CN" altLang="en-US"/>
              <a:t>单击此处编辑母版标题样式</a:t>
            </a:r>
            <a:endParaRPr lang="en-US" dirty="0"/>
          </a:p>
        </p:txBody>
      </p:sp>
      <p:sp>
        <p:nvSpPr>
          <p:cNvPr id="3" name="Text Placeholder 2"/>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a:t>单击此处编辑母版文本样式</a:t>
            </a:r>
            <a:endParaRPr lang="zh-CN" altLang="en-US"/>
          </a:p>
        </p:txBody>
      </p:sp>
      <p:sp>
        <p:nvSpPr>
          <p:cNvPr id="4" name="Date Placeholder 3"/>
          <p:cNvSpPr>
            <a:spLocks noGrp="1"/>
          </p:cNvSpPr>
          <p:nvPr>
            <p:ph type="dt" sz="half" idx="10"/>
          </p:nvPr>
        </p:nvSpPr>
        <p:spPr/>
        <p:txBody>
          <a:bodyPr/>
          <a:lstStyle/>
          <a:p>
            <a:fld id="{A60462DE-D500-4FBC-AB1D-488935A2CDC6}" type="datetimeFigureOut">
              <a:rPr lang="zh-CN" altLang="en-US" smtClean="0"/>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A49D4842-1FAB-49FA-A486-3956E07C1AA1}"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advTm="3000">
        <p:random/>
      </p:transition>
    </mc:Choice>
    <mc:Fallback>
      <p:transition spd="slow" advTm="3000">
        <p:random/>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Content Placeholder 2"/>
          <p:cNvSpPr>
            <a:spLocks noGrp="1"/>
          </p:cNvSpPr>
          <p:nvPr>
            <p:ph sz="half" idx="1"/>
          </p:nvPr>
        </p:nvSpPr>
        <p:spPr>
          <a:xfrm>
            <a:off x="628650" y="1369219"/>
            <a:ext cx="3886200" cy="3263504"/>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en-US" dirty="0"/>
          </a:p>
        </p:txBody>
      </p:sp>
      <p:sp>
        <p:nvSpPr>
          <p:cNvPr id="4" name="Content Placeholder 3"/>
          <p:cNvSpPr>
            <a:spLocks noGrp="1"/>
          </p:cNvSpPr>
          <p:nvPr>
            <p:ph sz="half" idx="2"/>
          </p:nvPr>
        </p:nvSpPr>
        <p:spPr>
          <a:xfrm>
            <a:off x="4629150" y="1369219"/>
            <a:ext cx="3886200" cy="3263504"/>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en-US" dirty="0"/>
          </a:p>
        </p:txBody>
      </p:sp>
      <p:sp>
        <p:nvSpPr>
          <p:cNvPr id="5" name="Date Placeholder 4"/>
          <p:cNvSpPr>
            <a:spLocks noGrp="1"/>
          </p:cNvSpPr>
          <p:nvPr>
            <p:ph type="dt" sz="half" idx="10"/>
          </p:nvPr>
        </p:nvSpPr>
        <p:spPr/>
        <p:txBody>
          <a:bodyPr/>
          <a:lstStyle/>
          <a:p>
            <a:fld id="{A60462DE-D500-4FBC-AB1D-488935A2CDC6}" type="datetimeFigureOut">
              <a:rPr lang="zh-CN" altLang="en-US" smtClean="0"/>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A49D4842-1FAB-49FA-A486-3956E07C1AA1}"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advTm="3000">
        <p:random/>
      </p:transition>
    </mc:Choice>
    <mc:Fallback>
      <p:transition spd="slow" advTm="3000">
        <p:random/>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629841" y="273844"/>
            <a:ext cx="7886700" cy="994172"/>
          </a:xfrm>
        </p:spPr>
        <p:txBody>
          <a:bodyPr/>
          <a:lstStyle/>
          <a:p>
            <a:r>
              <a:rPr lang="zh-CN" altLang="en-US"/>
              <a:t>单击此处编辑母版标题样式</a:t>
            </a:r>
            <a:endParaRPr lang="en-US" dirty="0"/>
          </a:p>
        </p:txBody>
      </p:sp>
      <p:sp>
        <p:nvSpPr>
          <p:cNvPr id="3" name="Text Placeholder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a:t>单击此处编辑母版文本样式</a:t>
            </a:r>
            <a:endParaRPr lang="zh-CN" altLang="en-US"/>
          </a:p>
        </p:txBody>
      </p:sp>
      <p:sp>
        <p:nvSpPr>
          <p:cNvPr id="4" name="Content Placeholder 3"/>
          <p:cNvSpPr>
            <a:spLocks noGrp="1"/>
          </p:cNvSpPr>
          <p:nvPr>
            <p:ph sz="half" idx="2"/>
          </p:nvPr>
        </p:nvSpPr>
        <p:spPr>
          <a:xfrm>
            <a:off x="629842" y="1878806"/>
            <a:ext cx="3868340" cy="2763441"/>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en-US" dirty="0"/>
          </a:p>
        </p:txBody>
      </p:sp>
      <p:sp>
        <p:nvSpPr>
          <p:cNvPr id="5" name="Text Placeholder 4"/>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a:t>单击此处编辑母版文本样式</a:t>
            </a:r>
            <a:endParaRPr lang="zh-CN" altLang="en-US"/>
          </a:p>
        </p:txBody>
      </p:sp>
      <p:sp>
        <p:nvSpPr>
          <p:cNvPr id="6" name="Content Placeholder 5"/>
          <p:cNvSpPr>
            <a:spLocks noGrp="1"/>
          </p:cNvSpPr>
          <p:nvPr>
            <p:ph sz="quarter" idx="4"/>
          </p:nvPr>
        </p:nvSpPr>
        <p:spPr>
          <a:xfrm>
            <a:off x="4629150" y="1878806"/>
            <a:ext cx="3887391" cy="2763441"/>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en-US" dirty="0"/>
          </a:p>
        </p:txBody>
      </p:sp>
      <p:sp>
        <p:nvSpPr>
          <p:cNvPr id="7" name="Date Placeholder 6"/>
          <p:cNvSpPr>
            <a:spLocks noGrp="1"/>
          </p:cNvSpPr>
          <p:nvPr>
            <p:ph type="dt" sz="half" idx="10"/>
          </p:nvPr>
        </p:nvSpPr>
        <p:spPr/>
        <p:txBody>
          <a:bodyPr/>
          <a:lstStyle/>
          <a:p>
            <a:fld id="{A60462DE-D500-4FBC-AB1D-488935A2CDC6}" type="datetimeFigureOut">
              <a:rPr lang="zh-CN" altLang="en-US" smtClean="0"/>
            </a:fld>
            <a:endParaRPr lang="zh-CN" altLang="en-US"/>
          </a:p>
        </p:txBody>
      </p:sp>
      <p:sp>
        <p:nvSpPr>
          <p:cNvPr id="8" name="Footer Placeholder 7"/>
          <p:cNvSpPr>
            <a:spLocks noGrp="1"/>
          </p:cNvSpPr>
          <p:nvPr>
            <p:ph type="ftr" sz="quarter" idx="11"/>
          </p:nvPr>
        </p:nvSpPr>
        <p:spPr/>
        <p:txBody>
          <a:bodyPr/>
          <a:lstStyle/>
          <a:p>
            <a:endParaRPr lang="zh-CN" altLang="en-US"/>
          </a:p>
        </p:txBody>
      </p:sp>
      <p:sp>
        <p:nvSpPr>
          <p:cNvPr id="9" name="Slide Number Placeholder 8"/>
          <p:cNvSpPr>
            <a:spLocks noGrp="1"/>
          </p:cNvSpPr>
          <p:nvPr>
            <p:ph type="sldNum" sz="quarter" idx="12"/>
          </p:nvPr>
        </p:nvSpPr>
        <p:spPr/>
        <p:txBody>
          <a:bodyPr/>
          <a:lstStyle/>
          <a:p>
            <a:fld id="{A49D4842-1FAB-49FA-A486-3956E07C1AA1}"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advTm="3000">
        <p:random/>
      </p:transition>
    </mc:Choice>
    <mc:Fallback>
      <p:transition spd="slow" advTm="3000">
        <p:random/>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Date Placeholder 2"/>
          <p:cNvSpPr>
            <a:spLocks noGrp="1"/>
          </p:cNvSpPr>
          <p:nvPr>
            <p:ph type="dt" sz="half" idx="10"/>
          </p:nvPr>
        </p:nvSpPr>
        <p:spPr/>
        <p:txBody>
          <a:bodyPr/>
          <a:lstStyle/>
          <a:p>
            <a:fld id="{A60462DE-D500-4FBC-AB1D-488935A2CDC6}" type="datetimeFigureOut">
              <a:rPr lang="zh-CN" altLang="en-US" smtClean="0"/>
            </a:fld>
            <a:endParaRPr lang="zh-CN" altLang="en-US"/>
          </a:p>
        </p:txBody>
      </p:sp>
      <p:sp>
        <p:nvSpPr>
          <p:cNvPr id="4" name="Footer Placeholder 3"/>
          <p:cNvSpPr>
            <a:spLocks noGrp="1"/>
          </p:cNvSpPr>
          <p:nvPr>
            <p:ph type="ftr" sz="quarter" idx="11"/>
          </p:nvPr>
        </p:nvSpPr>
        <p:spPr/>
        <p:txBody>
          <a:bodyPr/>
          <a:lstStyle/>
          <a:p>
            <a:endParaRPr lang="zh-CN" altLang="en-US"/>
          </a:p>
        </p:txBody>
      </p:sp>
      <p:sp>
        <p:nvSpPr>
          <p:cNvPr id="5" name="Slide Number Placeholder 4"/>
          <p:cNvSpPr>
            <a:spLocks noGrp="1"/>
          </p:cNvSpPr>
          <p:nvPr>
            <p:ph type="sldNum" sz="quarter" idx="12"/>
          </p:nvPr>
        </p:nvSpPr>
        <p:spPr/>
        <p:txBody>
          <a:bodyPr/>
          <a:lstStyle/>
          <a:p>
            <a:fld id="{A49D4842-1FAB-49FA-A486-3956E07C1AA1}"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advTm="3000">
        <p:random/>
      </p:transition>
    </mc:Choice>
    <mc:Fallback>
      <p:transition spd="slow" advTm="3000">
        <p:random/>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60462DE-D500-4FBC-AB1D-488935A2CDC6}" type="datetimeFigureOut">
              <a:rPr lang="zh-CN" altLang="en-US" smtClean="0"/>
            </a:fld>
            <a:endParaRPr lang="zh-CN" altLang="en-US"/>
          </a:p>
        </p:txBody>
      </p:sp>
      <p:sp>
        <p:nvSpPr>
          <p:cNvPr id="3" name="Footer Placeholder 2"/>
          <p:cNvSpPr>
            <a:spLocks noGrp="1"/>
          </p:cNvSpPr>
          <p:nvPr>
            <p:ph type="ftr" sz="quarter" idx="11"/>
          </p:nvPr>
        </p:nvSpPr>
        <p:spPr/>
        <p:txBody>
          <a:bodyPr/>
          <a:lstStyle/>
          <a:p>
            <a:endParaRPr lang="zh-CN" altLang="en-US"/>
          </a:p>
        </p:txBody>
      </p:sp>
      <p:sp>
        <p:nvSpPr>
          <p:cNvPr id="4" name="Slide Number Placeholder 3"/>
          <p:cNvSpPr>
            <a:spLocks noGrp="1"/>
          </p:cNvSpPr>
          <p:nvPr>
            <p:ph type="sldNum" sz="quarter" idx="12"/>
          </p:nvPr>
        </p:nvSpPr>
        <p:spPr/>
        <p:txBody>
          <a:bodyPr/>
          <a:lstStyle/>
          <a:p>
            <a:fld id="{A49D4842-1FAB-49FA-A486-3956E07C1AA1}"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advTm="3000">
        <p:random/>
      </p:transition>
    </mc:Choice>
    <mc:Fallback>
      <p:transition spd="slow" advTm="3000">
        <p:random/>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a:t>单击此处编辑母版标题样式</a:t>
            </a:r>
            <a:endParaRPr lang="en-US" dirty="0"/>
          </a:p>
        </p:txBody>
      </p:sp>
      <p:sp>
        <p:nvSpPr>
          <p:cNvPr id="3" name="Content Placeholder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a:t>单击此处编辑母版文本样式</a:t>
            </a:r>
            <a:endParaRPr lang="zh-CN" altLang="en-US"/>
          </a:p>
        </p:txBody>
      </p:sp>
      <p:sp>
        <p:nvSpPr>
          <p:cNvPr id="5" name="Date Placeholder 4"/>
          <p:cNvSpPr>
            <a:spLocks noGrp="1"/>
          </p:cNvSpPr>
          <p:nvPr>
            <p:ph type="dt" sz="half" idx="10"/>
          </p:nvPr>
        </p:nvSpPr>
        <p:spPr/>
        <p:txBody>
          <a:bodyPr/>
          <a:lstStyle/>
          <a:p>
            <a:fld id="{A60462DE-D500-4FBC-AB1D-488935A2CDC6}" type="datetimeFigureOut">
              <a:rPr lang="zh-CN" altLang="en-US" smtClean="0"/>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A49D4842-1FAB-49FA-A486-3956E07C1AA1}"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advTm="3000">
        <p:random/>
      </p:transition>
    </mc:Choice>
    <mc:Fallback>
      <p:transition spd="slow" advTm="3000">
        <p:random/>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idx="1" hasCustomPrompt="1"/>
          </p:nvPr>
        </p:nvSpPr>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A60462DE-D500-4FBC-AB1D-488935A2CDC6}"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A49D4842-1FAB-49FA-A486-3956E07C1AA1}"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advTm="3000">
        <p:random/>
      </p:transition>
    </mc:Choice>
    <mc:Fallback>
      <p:transition spd="slow" advTm="3000">
        <p:random/>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a:t>单击此处编辑母版标题样式</a:t>
            </a:r>
            <a:endParaRPr lang="en-US" dirty="0"/>
          </a:p>
        </p:txBody>
      </p:sp>
      <p:sp>
        <p:nvSpPr>
          <p:cNvPr id="3" name="Picture Placeholder 2"/>
          <p:cNvSpPr>
            <a:spLocks noGrp="1" noChangeAspect="1"/>
          </p:cNvSpPr>
          <p:nvPr>
            <p:ph type="pic" idx="1"/>
          </p:nvPr>
        </p:nvSpPr>
        <p:spPr>
          <a:xfrm>
            <a:off x="3887391" y="740569"/>
            <a:ext cx="4629150" cy="3655219"/>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zh-CN" altLang="en-US"/>
              <a:t>单击图标添加图片</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a:t>单击此处编辑母版文本样式</a:t>
            </a:r>
            <a:endParaRPr lang="zh-CN" altLang="en-US"/>
          </a:p>
        </p:txBody>
      </p:sp>
      <p:sp>
        <p:nvSpPr>
          <p:cNvPr id="5" name="Date Placeholder 4"/>
          <p:cNvSpPr>
            <a:spLocks noGrp="1"/>
          </p:cNvSpPr>
          <p:nvPr>
            <p:ph type="dt" sz="half" idx="10"/>
          </p:nvPr>
        </p:nvSpPr>
        <p:spPr/>
        <p:txBody>
          <a:bodyPr/>
          <a:lstStyle/>
          <a:p>
            <a:fld id="{A60462DE-D500-4FBC-AB1D-488935A2CDC6}" type="datetimeFigureOut">
              <a:rPr lang="zh-CN" altLang="en-US" smtClean="0"/>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A49D4842-1FAB-49FA-A486-3956E07C1AA1}"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advTm="3000">
        <p:random/>
      </p:transition>
    </mc:Choice>
    <mc:Fallback>
      <p:transition spd="slow" advTm="3000">
        <p:random/>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en-US" dirty="0"/>
          </a:p>
        </p:txBody>
      </p:sp>
      <p:sp>
        <p:nvSpPr>
          <p:cNvPr id="4" name="Date Placeholder 3"/>
          <p:cNvSpPr>
            <a:spLocks noGrp="1"/>
          </p:cNvSpPr>
          <p:nvPr>
            <p:ph type="dt" sz="half" idx="10"/>
          </p:nvPr>
        </p:nvSpPr>
        <p:spPr/>
        <p:txBody>
          <a:bodyPr/>
          <a:lstStyle/>
          <a:p>
            <a:fld id="{A60462DE-D500-4FBC-AB1D-488935A2CDC6}" type="datetimeFigureOut">
              <a:rPr lang="zh-CN" altLang="en-US" smtClean="0"/>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A49D4842-1FAB-49FA-A486-3956E07C1AA1}"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advTm="3000">
        <p:random/>
      </p:transition>
    </mc:Choice>
    <mc:Fallback>
      <p:transition spd="slow" advTm="3000">
        <p:random/>
      </p:transition>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273844"/>
            <a:ext cx="1971675" cy="4358879"/>
          </a:xfrm>
        </p:spPr>
        <p:txBody>
          <a:bodyPr vert="eaVert"/>
          <a:lstStyle/>
          <a:p>
            <a:r>
              <a:rPr lang="zh-CN" altLang="en-US"/>
              <a:t>单击此处编辑母版标题样式</a:t>
            </a:r>
            <a:endParaRPr lang="en-US" dirty="0"/>
          </a:p>
        </p:txBody>
      </p:sp>
      <p:sp>
        <p:nvSpPr>
          <p:cNvPr id="3" name="Vertical Text Placeholder 2"/>
          <p:cNvSpPr>
            <a:spLocks noGrp="1"/>
          </p:cNvSpPr>
          <p:nvPr>
            <p:ph type="body" orient="vert" idx="1"/>
          </p:nvPr>
        </p:nvSpPr>
        <p:spPr>
          <a:xfrm>
            <a:off x="628650" y="273844"/>
            <a:ext cx="5800725" cy="4358879"/>
          </a:xfrm>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en-US" dirty="0"/>
          </a:p>
        </p:txBody>
      </p:sp>
      <p:sp>
        <p:nvSpPr>
          <p:cNvPr id="4" name="Date Placeholder 3"/>
          <p:cNvSpPr>
            <a:spLocks noGrp="1"/>
          </p:cNvSpPr>
          <p:nvPr>
            <p:ph type="dt" sz="half" idx="10"/>
          </p:nvPr>
        </p:nvSpPr>
        <p:spPr/>
        <p:txBody>
          <a:bodyPr/>
          <a:lstStyle/>
          <a:p>
            <a:fld id="{A60462DE-D500-4FBC-AB1D-488935A2CDC6}" type="datetimeFigureOut">
              <a:rPr lang="zh-CN" altLang="en-US" smtClean="0"/>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A49D4842-1FAB-49FA-A486-3956E07C1AA1}"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advTm="3000">
        <p:random/>
      </p:transition>
    </mc:Choice>
    <mc:Fallback>
      <p:transition spd="slow" advTm="3000">
        <p:random/>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23888" y="1282304"/>
            <a:ext cx="7886700" cy="2139553"/>
          </a:xfrm>
        </p:spPr>
        <p:txBody>
          <a:bodyPr anchor="b"/>
          <a:lstStyle>
            <a:lvl1pPr>
              <a:defRPr sz="4500"/>
            </a:lvl1pPr>
          </a:lstStyle>
          <a:p>
            <a:r>
              <a:rPr lang="zh-CN" altLang="en-US"/>
              <a:t>单击此处编辑母版标题样式</a:t>
            </a:r>
            <a:endParaRPr lang="zh-CN" altLang="en-US"/>
          </a:p>
        </p:txBody>
      </p:sp>
      <p:sp>
        <p:nvSpPr>
          <p:cNvPr id="3" name="文本占位符 2"/>
          <p:cNvSpPr>
            <a:spLocks noGrp="1"/>
          </p:cNvSpPr>
          <p:nvPr>
            <p:ph type="body" idx="1" hasCustomPrompt="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a:t>编辑母版文本样式</a:t>
            </a:r>
            <a:endParaRPr lang="zh-CN" altLang="en-US"/>
          </a:p>
        </p:txBody>
      </p:sp>
      <p:sp>
        <p:nvSpPr>
          <p:cNvPr id="4" name="日期占位符 3"/>
          <p:cNvSpPr>
            <a:spLocks noGrp="1"/>
          </p:cNvSpPr>
          <p:nvPr>
            <p:ph type="dt" sz="half" idx="10"/>
          </p:nvPr>
        </p:nvSpPr>
        <p:spPr/>
        <p:txBody>
          <a:bodyPr/>
          <a:lstStyle/>
          <a:p>
            <a:fld id="{A60462DE-D500-4FBC-AB1D-488935A2CDC6}"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A49D4842-1FAB-49FA-A486-3956E07C1AA1}"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advTm="3000">
        <p:random/>
      </p:transition>
    </mc:Choice>
    <mc:Fallback>
      <p:transition spd="slow" advTm="3000">
        <p:random/>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sz="half" idx="1" hasCustomPrompt="1"/>
          </p:nvPr>
        </p:nvSpPr>
        <p:spPr>
          <a:xfrm>
            <a:off x="628650" y="1369219"/>
            <a:ext cx="3886200" cy="3263504"/>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内容占位符 3"/>
          <p:cNvSpPr>
            <a:spLocks noGrp="1"/>
          </p:cNvSpPr>
          <p:nvPr>
            <p:ph sz="half" idx="2" hasCustomPrompt="1"/>
          </p:nvPr>
        </p:nvSpPr>
        <p:spPr>
          <a:xfrm>
            <a:off x="4629150" y="1369219"/>
            <a:ext cx="3886200" cy="3263504"/>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日期占位符 4"/>
          <p:cNvSpPr>
            <a:spLocks noGrp="1"/>
          </p:cNvSpPr>
          <p:nvPr>
            <p:ph type="dt" sz="half" idx="10"/>
          </p:nvPr>
        </p:nvSpPr>
        <p:spPr/>
        <p:txBody>
          <a:bodyPr/>
          <a:lstStyle/>
          <a:p>
            <a:fld id="{A60462DE-D500-4FBC-AB1D-488935A2CDC6}"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A49D4842-1FAB-49FA-A486-3956E07C1AA1}"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advTm="3000">
        <p:random/>
      </p:transition>
    </mc:Choice>
    <mc:Fallback>
      <p:transition spd="slow" advTm="3000">
        <p:random/>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29841" y="273844"/>
            <a:ext cx="7886700" cy="994172"/>
          </a:xfrm>
        </p:spPr>
        <p:txBody>
          <a:bodyPr/>
          <a:lstStyle/>
          <a:p>
            <a:r>
              <a:rPr lang="zh-CN" altLang="en-US"/>
              <a:t>单击此处编辑母版标题样式</a:t>
            </a:r>
            <a:endParaRPr lang="zh-CN" altLang="en-US"/>
          </a:p>
        </p:txBody>
      </p:sp>
      <p:sp>
        <p:nvSpPr>
          <p:cNvPr id="3" name="文本占位符 2"/>
          <p:cNvSpPr>
            <a:spLocks noGrp="1"/>
          </p:cNvSpPr>
          <p:nvPr>
            <p:ph type="body" idx="1" hasCustomPrompt="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a:t>编辑母版文本样式</a:t>
            </a:r>
            <a:endParaRPr lang="zh-CN" altLang="en-US"/>
          </a:p>
        </p:txBody>
      </p:sp>
      <p:sp>
        <p:nvSpPr>
          <p:cNvPr id="4" name="内容占位符 3"/>
          <p:cNvSpPr>
            <a:spLocks noGrp="1"/>
          </p:cNvSpPr>
          <p:nvPr>
            <p:ph sz="half" idx="2" hasCustomPrompt="1"/>
          </p:nvPr>
        </p:nvSpPr>
        <p:spPr>
          <a:xfrm>
            <a:off x="629842" y="1878806"/>
            <a:ext cx="3868340" cy="2763441"/>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文本占位符 4"/>
          <p:cNvSpPr>
            <a:spLocks noGrp="1"/>
          </p:cNvSpPr>
          <p:nvPr>
            <p:ph type="body" sz="quarter" idx="3" hasCustomPrompt="1"/>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a:t>编辑母版文本样式</a:t>
            </a:r>
            <a:endParaRPr lang="zh-CN" altLang="en-US"/>
          </a:p>
        </p:txBody>
      </p:sp>
      <p:sp>
        <p:nvSpPr>
          <p:cNvPr id="6" name="内容占位符 5"/>
          <p:cNvSpPr>
            <a:spLocks noGrp="1"/>
          </p:cNvSpPr>
          <p:nvPr>
            <p:ph sz="quarter" idx="4" hasCustomPrompt="1"/>
          </p:nvPr>
        </p:nvSpPr>
        <p:spPr>
          <a:xfrm>
            <a:off x="4629150" y="1878806"/>
            <a:ext cx="3887391" cy="2763441"/>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7" name="日期占位符 6"/>
          <p:cNvSpPr>
            <a:spLocks noGrp="1"/>
          </p:cNvSpPr>
          <p:nvPr>
            <p:ph type="dt" sz="half" idx="10"/>
          </p:nvPr>
        </p:nvSpPr>
        <p:spPr/>
        <p:txBody>
          <a:bodyPr/>
          <a:lstStyle/>
          <a:p>
            <a:fld id="{A60462DE-D500-4FBC-AB1D-488935A2CDC6}"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A49D4842-1FAB-49FA-A486-3956E07C1AA1}"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advTm="3000">
        <p:random/>
      </p:transition>
    </mc:Choice>
    <mc:Fallback>
      <p:transition spd="slow" advTm="3000">
        <p:random/>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fld id="{A60462DE-D500-4FBC-AB1D-488935A2CDC6}"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A49D4842-1FAB-49FA-A486-3956E07C1AA1}"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advTm="3000">
        <p:random/>
      </p:transition>
    </mc:Choice>
    <mc:Fallback>
      <p:transition spd="slow" advTm="3000">
        <p:random/>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A60462DE-D500-4FBC-AB1D-488935A2CDC6}"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A49D4842-1FAB-49FA-A486-3956E07C1AA1}"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advTm="3000">
        <p:random/>
      </p:transition>
    </mc:Choice>
    <mc:Fallback>
      <p:transition spd="slow" advTm="3000">
        <p:random/>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342900"/>
            <a:ext cx="2949178" cy="1200150"/>
          </a:xfrm>
        </p:spPr>
        <p:txBody>
          <a:bodyPr anchor="b"/>
          <a:lstStyle>
            <a:lvl1pPr>
              <a:defRPr sz="2400"/>
            </a:lvl1pPr>
          </a:lstStyle>
          <a:p>
            <a:r>
              <a:rPr lang="zh-CN" altLang="en-US"/>
              <a:t>单击此处编辑母版标题样式</a:t>
            </a:r>
            <a:endParaRPr lang="zh-CN" altLang="en-US"/>
          </a:p>
        </p:txBody>
      </p:sp>
      <p:sp>
        <p:nvSpPr>
          <p:cNvPr id="3" name="内容占位符 2"/>
          <p:cNvSpPr>
            <a:spLocks noGrp="1"/>
          </p:cNvSpPr>
          <p:nvPr>
            <p:ph idx="1" hasCustomPrompt="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文本占位符 3"/>
          <p:cNvSpPr>
            <a:spLocks noGrp="1"/>
          </p:cNvSpPr>
          <p:nvPr>
            <p:ph type="body" sz="half" idx="2" hasCustomPrompt="1"/>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a:t>编辑母版文本样式</a:t>
            </a:r>
            <a:endParaRPr lang="zh-CN" altLang="en-US"/>
          </a:p>
        </p:txBody>
      </p:sp>
      <p:sp>
        <p:nvSpPr>
          <p:cNvPr id="5" name="日期占位符 4"/>
          <p:cNvSpPr>
            <a:spLocks noGrp="1"/>
          </p:cNvSpPr>
          <p:nvPr>
            <p:ph type="dt" sz="half" idx="10"/>
          </p:nvPr>
        </p:nvSpPr>
        <p:spPr/>
        <p:txBody>
          <a:bodyPr/>
          <a:lstStyle/>
          <a:p>
            <a:fld id="{A60462DE-D500-4FBC-AB1D-488935A2CDC6}"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A49D4842-1FAB-49FA-A486-3956E07C1AA1}"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advTm="3000">
        <p:random/>
      </p:transition>
    </mc:Choice>
    <mc:Fallback>
      <p:transition spd="slow" advTm="3000">
        <p:random/>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342900"/>
            <a:ext cx="2949178" cy="1200150"/>
          </a:xfrm>
        </p:spPr>
        <p:txBody>
          <a:bodyPr anchor="b"/>
          <a:lstStyle>
            <a:lvl1pPr>
              <a:defRPr sz="2400"/>
            </a:lvl1pPr>
          </a:lstStyle>
          <a:p>
            <a:r>
              <a:rPr lang="zh-CN" altLang="en-US"/>
              <a:t>单击此处编辑母版标题样式</a:t>
            </a:r>
            <a:endParaRPr lang="zh-CN" altLang="en-US"/>
          </a:p>
        </p:txBody>
      </p:sp>
      <p:sp>
        <p:nvSpPr>
          <p:cNvPr id="3" name="图片占位符 2"/>
          <p:cNvSpPr>
            <a:spLocks noGrp="1"/>
          </p:cNvSpPr>
          <p:nvPr>
            <p:ph type="pic" idx="1"/>
          </p:nvPr>
        </p:nvSpPr>
        <p:spPr>
          <a:xfrm>
            <a:off x="3887391" y="740569"/>
            <a:ext cx="4629150" cy="3655219"/>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zh-CN" altLang="en-US"/>
          </a:p>
        </p:txBody>
      </p:sp>
      <p:sp>
        <p:nvSpPr>
          <p:cNvPr id="4" name="文本占位符 3"/>
          <p:cNvSpPr>
            <a:spLocks noGrp="1"/>
          </p:cNvSpPr>
          <p:nvPr>
            <p:ph type="body" sz="half" idx="2" hasCustomPrompt="1"/>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a:t>编辑母版文本样式</a:t>
            </a:r>
            <a:endParaRPr lang="zh-CN" altLang="en-US"/>
          </a:p>
        </p:txBody>
      </p:sp>
      <p:sp>
        <p:nvSpPr>
          <p:cNvPr id="5" name="日期占位符 4"/>
          <p:cNvSpPr>
            <a:spLocks noGrp="1"/>
          </p:cNvSpPr>
          <p:nvPr>
            <p:ph type="dt" sz="half" idx="10"/>
          </p:nvPr>
        </p:nvSpPr>
        <p:spPr/>
        <p:txBody>
          <a:bodyPr/>
          <a:lstStyle/>
          <a:p>
            <a:fld id="{A60462DE-D500-4FBC-AB1D-488935A2CDC6}"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A49D4842-1FAB-49FA-A486-3956E07C1AA1}"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advTm="3000">
        <p:random/>
      </p:transition>
    </mc:Choice>
    <mc:Fallback>
      <p:transition spd="slow" advTm="3000">
        <p:random/>
      </p:transition>
    </mc:Fallback>
  </mc:AlternateContent>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20.xml"/><Relationship Id="rId8" Type="http://schemas.openxmlformats.org/officeDocument/2006/relationships/slideLayout" Target="../slideLayouts/slideLayout19.xml"/><Relationship Id="rId7" Type="http://schemas.openxmlformats.org/officeDocument/2006/relationships/slideLayout" Target="../slideLayouts/slideLayout18.xml"/><Relationship Id="rId6" Type="http://schemas.openxmlformats.org/officeDocument/2006/relationships/slideLayout" Target="../slideLayouts/slideLayout17.xml"/><Relationship Id="rId5" Type="http://schemas.openxmlformats.org/officeDocument/2006/relationships/slideLayout" Target="../slideLayouts/slideLayout16.xml"/><Relationship Id="rId4" Type="http://schemas.openxmlformats.org/officeDocument/2006/relationships/slideLayout" Target="../slideLayouts/slideLayout15.xml"/><Relationship Id="rId3" Type="http://schemas.openxmlformats.org/officeDocument/2006/relationships/slideLayout" Target="../slideLayouts/slideLayout14.xml"/><Relationship Id="rId2" Type="http://schemas.openxmlformats.org/officeDocument/2006/relationships/slideLayout" Target="../slideLayouts/slideLayout13.xml"/><Relationship Id="rId12" Type="http://schemas.openxmlformats.org/officeDocument/2006/relationships/theme" Target="../theme/theme2.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zh-CN" altLang="en-US"/>
              <a:t>单击此处编辑母版标题样式</a:t>
            </a:r>
            <a:endParaRPr lang="zh-CN" altLang="en-US"/>
          </a:p>
        </p:txBody>
      </p:sp>
      <p:sp>
        <p:nvSpPr>
          <p:cNvPr id="3" name="文本占位符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cs typeface="字魂59号-创粗黑" panose="00000500000000000000" charset="-122"/>
              </a:defRPr>
            </a:lvl1pPr>
          </a:lstStyle>
          <a:p>
            <a:fld id="{A60462DE-D500-4FBC-AB1D-488935A2CDC6}" type="datetimeFigureOut">
              <a:rPr lang="zh-CN" altLang="en-US" smtClean="0"/>
            </a:fld>
            <a:endParaRPr lang="zh-CN" altLang="en-US"/>
          </a:p>
        </p:txBody>
      </p:sp>
      <p:sp>
        <p:nvSpPr>
          <p:cNvPr id="5" name="页脚占位符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cs typeface="字魂59号-创粗黑" panose="00000500000000000000" charset="-122"/>
              </a:defRPr>
            </a:lvl1pPr>
          </a:lstStyle>
          <a:p>
            <a:endParaRPr lang="zh-CN" altLang="en-US"/>
          </a:p>
        </p:txBody>
      </p:sp>
      <p:sp>
        <p:nvSpPr>
          <p:cNvPr id="6" name="灯片编号占位符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cs typeface="字魂59号-创粗黑" panose="00000500000000000000" charset="-122"/>
              </a:defRPr>
            </a:lvl1pPr>
          </a:lstStyle>
          <a:p>
            <a:fld id="{A49D4842-1FAB-49FA-A486-3956E07C1AA1}"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mc:Choice xmlns:p14="http://schemas.microsoft.com/office/powerpoint/2010/main" Requires="p14">
      <p:transition spd="slow" p14:dur="1500" advTm="3000">
        <p:random/>
      </p:transition>
    </mc:Choice>
    <mc:Fallback>
      <p:transition spd="slow" advTm="3000">
        <p:random/>
      </p:transition>
    </mc:Fallback>
  </mc:AlternateContent>
  <p:txStyles>
    <p:titleStyle>
      <a:lvl1pPr algn="l" defTabSz="685800" rtl="0" eaLnBrk="1" latinLnBrk="0" hangingPunct="1">
        <a:lnSpc>
          <a:spcPct val="90000"/>
        </a:lnSpc>
        <a:spcBef>
          <a:spcPct val="0"/>
        </a:spcBef>
        <a:buNone/>
        <a:defRPr sz="3300" kern="1200">
          <a:solidFill>
            <a:schemeClr val="tx1"/>
          </a:solidFill>
          <a:latin typeface="+mj-lt"/>
          <a:ea typeface="+mj-ea"/>
          <a:cs typeface="字魂59号-创粗黑" panose="00000500000000000000" charset="-122"/>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字魂59号-创粗黑" panose="00000500000000000000" charset="-122"/>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字魂59号-创粗黑" panose="00000500000000000000" charset="-122"/>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字魂59号-创粗黑" panose="00000500000000000000" charset="-122"/>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字魂59号-创粗黑" panose="00000500000000000000" charset="-122"/>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字魂59号-创粗黑" panose="00000500000000000000" charset="-122"/>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zh-CN" altLang="en-US"/>
              <a:t>单击此处编辑母版标题样式</a:t>
            </a:r>
            <a:endParaRPr lang="en-US" dirty="0"/>
          </a:p>
        </p:txBody>
      </p:sp>
      <p:sp>
        <p:nvSpPr>
          <p:cNvPr id="3" name="Text Placeholder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en-US" dirty="0"/>
          </a:p>
        </p:txBody>
      </p:sp>
      <p:sp>
        <p:nvSpPr>
          <p:cNvPr id="4" name="Date Placeholder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latin typeface="字魂59号-创粗黑" panose="00000500000000000000" charset="-122"/>
                <a:cs typeface="字魂59号-创粗黑" panose="00000500000000000000" charset="-122"/>
              </a:defRPr>
            </a:lvl1pPr>
          </a:lstStyle>
          <a:p>
            <a:fld id="{A60462DE-D500-4FBC-AB1D-488935A2CDC6}" type="datetimeFigureOut">
              <a:rPr lang="zh-CN" altLang="en-US" smtClean="0"/>
            </a:fld>
            <a:endParaRPr lang="zh-CN" altLang="en-US"/>
          </a:p>
        </p:txBody>
      </p:sp>
      <p:sp>
        <p:nvSpPr>
          <p:cNvPr id="5" name="Footer Placeholder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latin typeface="字魂59号-创粗黑" panose="00000500000000000000" charset="-122"/>
                <a:cs typeface="字魂59号-创粗黑" panose="00000500000000000000" charset="-122"/>
              </a:defRPr>
            </a:lvl1pPr>
          </a:lstStyle>
          <a:p>
            <a:endParaRPr lang="zh-CN" altLang="en-US"/>
          </a:p>
        </p:txBody>
      </p:sp>
      <p:sp>
        <p:nvSpPr>
          <p:cNvPr id="6" name="Slide Number Placeholder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latin typeface="字魂59号-创粗黑" panose="00000500000000000000" charset="-122"/>
                <a:cs typeface="字魂59号-创粗黑" panose="00000500000000000000" charset="-122"/>
              </a:defRPr>
            </a:lvl1pPr>
          </a:lstStyle>
          <a:p>
            <a:fld id="{A49D4842-1FAB-49FA-A486-3956E07C1AA1}"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mc:AlternateContent xmlns:mc="http://schemas.openxmlformats.org/markup-compatibility/2006">
    <mc:Choice xmlns:p14="http://schemas.microsoft.com/office/powerpoint/2010/main" Requires="p14">
      <p:transition spd="slow" p14:dur="1500" advTm="3000">
        <p:random/>
      </p:transition>
    </mc:Choice>
    <mc:Fallback>
      <p:transition spd="slow" advTm="3000">
        <p:random/>
      </p:transition>
    </mc:Fallback>
  </mc:AlternateContent>
  <p:txStyles>
    <p:titleStyle>
      <a:lvl1pPr algn="l" defTabSz="685800" rtl="0" eaLnBrk="1" latinLnBrk="0" hangingPunct="1">
        <a:lnSpc>
          <a:spcPct val="90000"/>
        </a:lnSpc>
        <a:spcBef>
          <a:spcPct val="0"/>
        </a:spcBef>
        <a:buNone/>
        <a:defRPr sz="3300" kern="1200">
          <a:solidFill>
            <a:schemeClr val="tx1"/>
          </a:solidFill>
          <a:latin typeface="+mj-lt"/>
          <a:ea typeface="+mj-ea"/>
          <a:cs typeface="字魂59号-创粗黑" panose="00000500000000000000" charset="-122"/>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字魂59号-创粗黑" panose="00000500000000000000" charset="-122"/>
          <a:ea typeface="+mn-ea"/>
          <a:cs typeface="字魂59号-创粗黑" panose="00000500000000000000" charset="-122"/>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字魂59号-创粗黑" panose="00000500000000000000" charset="-122"/>
          <a:ea typeface="+mn-ea"/>
          <a:cs typeface="字魂59号-创粗黑" panose="00000500000000000000" charset="-122"/>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字魂59号-创粗黑" panose="00000500000000000000" charset="-122"/>
          <a:ea typeface="+mn-ea"/>
          <a:cs typeface="字魂59号-创粗黑" panose="00000500000000000000" charset="-122"/>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字魂59号-创粗黑" panose="00000500000000000000" charset="-122"/>
          <a:ea typeface="+mn-ea"/>
          <a:cs typeface="字魂59号-创粗黑" panose="00000500000000000000" charset="-122"/>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字魂59号-创粗黑" panose="00000500000000000000" charset="-122"/>
          <a:ea typeface="+mn-ea"/>
          <a:cs typeface="字魂59号-创粗黑" panose="00000500000000000000" charset="-122"/>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4" Type="http://schemas.openxmlformats.org/officeDocument/2006/relationships/notesSlide" Target="../notesSlides/notesSlide1.xml"/><Relationship Id="rId3" Type="http://schemas.openxmlformats.org/officeDocument/2006/relationships/slideLayout" Target="../slideLayouts/slideLayout13.xml"/><Relationship Id="rId2" Type="http://schemas.openxmlformats.org/officeDocument/2006/relationships/image" Target="../media/image3.png"/><Relationship Id="rId1" Type="http://schemas.openxmlformats.org/officeDocument/2006/relationships/image" Target="../media/image2.jpe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13.xml"/><Relationship Id="rId1" Type="http://schemas.openxmlformats.org/officeDocument/2006/relationships/image" Target="../media/image1.jpe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13.xml"/><Relationship Id="rId1" Type="http://schemas.openxmlformats.org/officeDocument/2006/relationships/image" Target="../media/image1.jpeg"/></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13.xml"/><Relationship Id="rId1" Type="http://schemas.openxmlformats.org/officeDocument/2006/relationships/image" Target="../media/image1.jpe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4" Type="http://schemas.openxmlformats.org/officeDocument/2006/relationships/notesSlide" Target="../notesSlides/notesSlide21.xml"/><Relationship Id="rId3" Type="http://schemas.openxmlformats.org/officeDocument/2006/relationships/slideLayout" Target="../slideLayouts/slideLayout13.xml"/><Relationship Id="rId2" Type="http://schemas.openxmlformats.org/officeDocument/2006/relationships/image" Target="../media/image3.png"/><Relationship Id="rId1" Type="http://schemas.openxmlformats.org/officeDocument/2006/relationships/image" Target="../media/image2.jpeg"/></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13.xml"/><Relationship Id="rId1" Type="http://schemas.openxmlformats.org/officeDocument/2006/relationships/image" Target="../media/image1.jpe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13.xml"/><Relationship Id="rId1" Type="http://schemas.openxmlformats.org/officeDocument/2006/relationships/image" Target="../media/image1.jpeg"/></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12.xml"/><Relationship Id="rId1" Type="http://schemas.openxmlformats.org/officeDocument/2006/relationships/tags" Target="../tags/tag1.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1">
            <a:lum/>
          </a:blip>
          <a:srcRect/>
          <a:stretch>
            <a:fillRect l="-14000" r="-14000"/>
          </a:stretch>
        </a:blipFill>
        <a:effectLst/>
      </p:bgPr>
    </p:bg>
    <p:spTree>
      <p:nvGrpSpPr>
        <p:cNvPr id="1" name=""/>
        <p:cNvGrpSpPr/>
        <p:nvPr/>
      </p:nvGrpSpPr>
      <p:grpSpPr>
        <a:xfrm>
          <a:off x="0" y="0"/>
          <a:ext cx="0" cy="0"/>
          <a:chOff x="0" y="0"/>
          <a:chExt cx="0" cy="0"/>
        </a:xfrm>
      </p:grpSpPr>
      <p:pic>
        <p:nvPicPr>
          <p:cNvPr id="24" name="图片 2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159464" y="-86924"/>
            <a:ext cx="4492758" cy="4492758"/>
          </a:xfrm>
          <a:prstGeom prst="rect">
            <a:avLst/>
          </a:prstGeom>
        </p:spPr>
      </p:pic>
      <p:sp>
        <p:nvSpPr>
          <p:cNvPr id="25" name="文本框 24"/>
          <p:cNvSpPr txBox="1"/>
          <p:nvPr/>
        </p:nvSpPr>
        <p:spPr>
          <a:xfrm>
            <a:off x="5348491" y="1063063"/>
            <a:ext cx="2242934" cy="1014730"/>
          </a:xfrm>
          <a:prstGeom prst="rect">
            <a:avLst/>
          </a:prstGeom>
          <a:noFill/>
        </p:spPr>
        <p:txBody>
          <a:bodyPr wrap="square" rtlCol="0">
            <a:spAutoFit/>
          </a:bodyPr>
          <a:lstStyle/>
          <a:p>
            <a:pPr algn="dist"/>
            <a:r>
              <a:rPr lang="en-US" altLang="zh-CN" sz="6000" dirty="0">
                <a:solidFill>
                  <a:srgbClr val="2E6F57"/>
                </a:solidFill>
                <a:latin typeface="字魂59号-创粗黑" panose="00000500000000000000" charset="-122"/>
                <a:cs typeface="字魂59号-创粗黑" panose="00000500000000000000" charset="-122"/>
              </a:rPr>
              <a:t>202x</a:t>
            </a:r>
            <a:endParaRPr lang="zh-CN" altLang="en-US" sz="6000" dirty="0">
              <a:solidFill>
                <a:srgbClr val="2E6F57"/>
              </a:solidFill>
              <a:latin typeface="字魂59号-创粗黑" panose="00000500000000000000" charset="-122"/>
              <a:cs typeface="字魂59号-创粗黑" panose="00000500000000000000" charset="-122"/>
            </a:endParaRPr>
          </a:p>
        </p:txBody>
      </p:sp>
      <p:sp>
        <p:nvSpPr>
          <p:cNvPr id="26" name="文本框 25"/>
          <p:cNvSpPr txBox="1"/>
          <p:nvPr/>
        </p:nvSpPr>
        <p:spPr>
          <a:xfrm>
            <a:off x="4605819" y="2005396"/>
            <a:ext cx="3915775" cy="553998"/>
          </a:xfrm>
          <a:prstGeom prst="rect">
            <a:avLst/>
          </a:prstGeom>
          <a:noFill/>
        </p:spPr>
        <p:txBody>
          <a:bodyPr wrap="square" rtlCol="0">
            <a:spAutoFit/>
          </a:bodyPr>
          <a:lstStyle/>
          <a:p>
            <a:r>
              <a:rPr lang="zh-CN" altLang="en-US" sz="3000" b="1" dirty="0">
                <a:solidFill>
                  <a:srgbClr val="2E6F57"/>
                </a:solidFill>
                <a:latin typeface="字魂59号-创粗黑" panose="00000500000000000000" charset="-122"/>
                <a:ea typeface="字魂59号-创粗黑" panose="00000500000000000000" charset="-122"/>
                <a:cs typeface="字魂59号-创粗黑" panose="00000500000000000000" charset="-122"/>
              </a:rPr>
              <a:t>小清新年终汇报总结</a:t>
            </a:r>
            <a:endParaRPr lang="zh-CN" altLang="en-US" sz="3000" b="1" dirty="0">
              <a:solidFill>
                <a:srgbClr val="2E6F57"/>
              </a:solidFill>
              <a:latin typeface="字魂59号-创粗黑" panose="00000500000000000000" charset="-122"/>
              <a:ea typeface="字魂59号-创粗黑" panose="00000500000000000000" charset="-122"/>
              <a:cs typeface="字魂59号-创粗黑" panose="00000500000000000000" charset="-122"/>
            </a:endParaRPr>
          </a:p>
        </p:txBody>
      </p:sp>
      <p:sp>
        <p:nvSpPr>
          <p:cNvPr id="27" name="文本框 26"/>
          <p:cNvSpPr txBox="1"/>
          <p:nvPr/>
        </p:nvSpPr>
        <p:spPr>
          <a:xfrm>
            <a:off x="4876900" y="2486063"/>
            <a:ext cx="3186113" cy="248209"/>
          </a:xfrm>
          <a:prstGeom prst="rect">
            <a:avLst/>
          </a:prstGeom>
          <a:noFill/>
        </p:spPr>
        <p:txBody>
          <a:bodyPr wrap="square" rtlCol="0">
            <a:spAutoFit/>
          </a:bodyPr>
          <a:lstStyle/>
          <a:p>
            <a:pPr algn="dist"/>
            <a:r>
              <a:rPr lang="en-US" altLang="zh-CN" sz="1015" dirty="0">
                <a:solidFill>
                  <a:srgbClr val="135C41"/>
                </a:solidFill>
                <a:latin typeface="字魂59号-创粗黑" panose="00000500000000000000" charset="-122"/>
                <a:ea typeface="字魂59号-创粗黑" panose="00000500000000000000" charset="-122"/>
                <a:cs typeface="Andalus" panose="02020603050405020304" pitchFamily="18" charset="-78"/>
              </a:rPr>
              <a:t>Fresh hand painted small report</a:t>
            </a:r>
            <a:endParaRPr lang="zh-CN" altLang="en-US" sz="1015" dirty="0">
              <a:solidFill>
                <a:srgbClr val="135C41"/>
              </a:solidFill>
              <a:latin typeface="字魂59号-创粗黑" panose="00000500000000000000" charset="-122"/>
              <a:ea typeface="字魂59号-创粗黑" panose="00000500000000000000" charset="-122"/>
              <a:cs typeface="Andalus" panose="02020603050405020304" pitchFamily="18" charset="-78"/>
            </a:endParaRPr>
          </a:p>
        </p:txBody>
      </p:sp>
      <p:sp>
        <p:nvSpPr>
          <p:cNvPr id="28" name="文本框 27"/>
          <p:cNvSpPr txBox="1"/>
          <p:nvPr/>
        </p:nvSpPr>
        <p:spPr>
          <a:xfrm>
            <a:off x="5430478" y="2819165"/>
            <a:ext cx="2078960" cy="369332"/>
          </a:xfrm>
          <a:prstGeom prst="rect">
            <a:avLst/>
          </a:prstGeom>
          <a:noFill/>
        </p:spPr>
        <p:txBody>
          <a:bodyPr wrap="square" rtlCol="0">
            <a:spAutoFit/>
          </a:bodyPr>
          <a:lstStyle/>
          <a:p>
            <a:pPr algn="dist"/>
            <a:r>
              <a:rPr lang="zh-CN" altLang="en-US" sz="1800" dirty="0">
                <a:solidFill>
                  <a:srgbClr val="135C41"/>
                </a:solidFill>
                <a:latin typeface="字魂59号-创粗黑" panose="00000500000000000000" charset="-122"/>
                <a:ea typeface="字魂59号-创粗黑" panose="00000500000000000000" charset="-122"/>
                <a:cs typeface="字魂59号-创粗黑" panose="00000500000000000000" charset="-122"/>
              </a:rPr>
              <a:t>汇报人：</a:t>
            </a:r>
            <a:r>
              <a:rPr lang="en-US" altLang="zh-CN" sz="1800" dirty="0">
                <a:solidFill>
                  <a:srgbClr val="135C41"/>
                </a:solidFill>
                <a:latin typeface="字魂59号-创粗黑" panose="00000500000000000000" charset="-122"/>
                <a:ea typeface="字魂59号-创粗黑" panose="00000500000000000000" charset="-122"/>
                <a:cs typeface="字魂59号-创粗黑" panose="00000500000000000000" charset="-122"/>
              </a:rPr>
              <a:t>xxx</a:t>
            </a:r>
            <a:endParaRPr lang="zh-CN" altLang="en-US" sz="1800" dirty="0">
              <a:solidFill>
                <a:srgbClr val="135C41"/>
              </a:solidFill>
              <a:latin typeface="字魂59号-创粗黑" panose="00000500000000000000" charset="-122"/>
              <a:ea typeface="字魂59号-创粗黑" panose="00000500000000000000" charset="-122"/>
              <a:cs typeface="字魂59号-创粗黑" panose="00000500000000000000"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Tm="3000">
        <p:random/>
      </p:transition>
    </mc:Choice>
    <mc:Fallback>
      <p:transition spd="slow" advTm="3000">
        <p:random/>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p:cTn id="7" dur="1000" fill="hold"/>
                                            <p:tgtEl>
                                              <p:spTgt spid="24"/>
                                            </p:tgtEl>
                                            <p:attrNameLst>
                                              <p:attrName>ppt_w</p:attrName>
                                            </p:attrNameLst>
                                          </p:cBhvr>
                                          <p:tavLst>
                                            <p:tav tm="0">
                                              <p:val>
                                                <p:fltVal val="0"/>
                                              </p:val>
                                            </p:tav>
                                            <p:tav tm="100000">
                                              <p:val>
                                                <p:strVal val="#ppt_w"/>
                                              </p:val>
                                            </p:tav>
                                          </p:tavLst>
                                        </p:anim>
                                        <p:anim calcmode="lin" valueType="num">
                                          <p:cBhvr>
                                            <p:cTn id="8" dur="1000" fill="hold"/>
                                            <p:tgtEl>
                                              <p:spTgt spid="24"/>
                                            </p:tgtEl>
                                            <p:attrNameLst>
                                              <p:attrName>ppt_h</p:attrName>
                                            </p:attrNameLst>
                                          </p:cBhvr>
                                          <p:tavLst>
                                            <p:tav tm="0">
                                              <p:val>
                                                <p:fltVal val="0"/>
                                              </p:val>
                                            </p:tav>
                                            <p:tav tm="100000">
                                              <p:val>
                                                <p:strVal val="#ppt_h"/>
                                              </p:val>
                                            </p:tav>
                                          </p:tavLst>
                                        </p:anim>
                                        <p:anim calcmode="lin" valueType="num">
                                          <p:cBhvr>
                                            <p:cTn id="9" dur="1000" fill="hold"/>
                                            <p:tgtEl>
                                              <p:spTgt spid="24"/>
                                            </p:tgtEl>
                                            <p:attrNameLst>
                                              <p:attrName>style.rotation</p:attrName>
                                            </p:attrNameLst>
                                          </p:cBhvr>
                                          <p:tavLst>
                                            <p:tav tm="0">
                                              <p:val>
                                                <p:fltVal val="90"/>
                                              </p:val>
                                            </p:tav>
                                            <p:tav tm="100000">
                                              <p:val>
                                                <p:fltVal val="0"/>
                                              </p:val>
                                            </p:tav>
                                          </p:tavLst>
                                        </p:anim>
                                        <p:animEffect transition="in" filter="fade">
                                          <p:cBhvr>
                                            <p:cTn id="10" dur="1000"/>
                                            <p:tgtEl>
                                              <p:spTgt spid="24"/>
                                            </p:tgtEl>
                                          </p:cBhvr>
                                        </p:animEffect>
                                      </p:childTnLst>
                                    </p:cTn>
                                  </p:par>
                                </p:childTnLst>
                              </p:cTn>
                            </p:par>
                            <p:par>
                              <p:cTn id="11" fill="hold">
                                <p:stCondLst>
                                  <p:cond delay="1000"/>
                                </p:stCondLst>
                                <p:childTnLst>
                                  <p:par>
                                    <p:cTn id="12" presetID="53" presetClass="entr" presetSubtype="16" fill="hold" grpId="0" nodeType="afterEffect">
                                      <p:stCondLst>
                                        <p:cond delay="0"/>
                                      </p:stCondLst>
                                      <p:childTnLst>
                                        <p:set>
                                          <p:cBhvr>
                                            <p:cTn id="13" dur="1" fill="hold">
                                              <p:stCondLst>
                                                <p:cond delay="0"/>
                                              </p:stCondLst>
                                            </p:cTn>
                                            <p:tgtEl>
                                              <p:spTgt spid="25"/>
                                            </p:tgtEl>
                                            <p:attrNameLst>
                                              <p:attrName>style.visibility</p:attrName>
                                            </p:attrNameLst>
                                          </p:cBhvr>
                                          <p:to>
                                            <p:strVal val="visible"/>
                                          </p:to>
                                        </p:set>
                                        <p:anim calcmode="lin" valueType="num">
                                          <p:cBhvr>
                                            <p:cTn id="14" dur="500" fill="hold"/>
                                            <p:tgtEl>
                                              <p:spTgt spid="25"/>
                                            </p:tgtEl>
                                            <p:attrNameLst>
                                              <p:attrName>ppt_w</p:attrName>
                                            </p:attrNameLst>
                                          </p:cBhvr>
                                          <p:tavLst>
                                            <p:tav tm="0">
                                              <p:val>
                                                <p:fltVal val="0"/>
                                              </p:val>
                                            </p:tav>
                                            <p:tav tm="100000">
                                              <p:val>
                                                <p:strVal val="#ppt_w"/>
                                              </p:val>
                                            </p:tav>
                                          </p:tavLst>
                                        </p:anim>
                                        <p:anim calcmode="lin" valueType="num">
                                          <p:cBhvr>
                                            <p:cTn id="15" dur="500" fill="hold"/>
                                            <p:tgtEl>
                                              <p:spTgt spid="25"/>
                                            </p:tgtEl>
                                            <p:attrNameLst>
                                              <p:attrName>ppt_h</p:attrName>
                                            </p:attrNameLst>
                                          </p:cBhvr>
                                          <p:tavLst>
                                            <p:tav tm="0">
                                              <p:val>
                                                <p:fltVal val="0"/>
                                              </p:val>
                                            </p:tav>
                                            <p:tav tm="100000">
                                              <p:val>
                                                <p:strVal val="#ppt_h"/>
                                              </p:val>
                                            </p:tav>
                                          </p:tavLst>
                                        </p:anim>
                                        <p:animEffect transition="in" filter="fade">
                                          <p:cBhvr>
                                            <p:cTn id="16" dur="500"/>
                                            <p:tgtEl>
                                              <p:spTgt spid="25"/>
                                            </p:tgtEl>
                                          </p:cBhvr>
                                        </p:animEffect>
                                      </p:childTnLst>
                                    </p:cTn>
                                  </p:par>
                                </p:childTnLst>
                              </p:cTn>
                            </p:par>
                            <p:par>
                              <p:cTn id="17" fill="hold">
                                <p:stCondLst>
                                  <p:cond delay="1500"/>
                                </p:stCondLst>
                                <p:childTnLst>
                                  <p:par>
                                    <p:cTn id="18" presetID="2" presetClass="entr" presetSubtype="8" fill="hold" grpId="0" nodeType="afterEffect" p14:presetBounceEnd="20000">
                                      <p:stCondLst>
                                        <p:cond delay="0"/>
                                      </p:stCondLst>
                                      <p:childTnLst>
                                        <p:set>
                                          <p:cBhvr>
                                            <p:cTn id="19" dur="1" fill="hold">
                                              <p:stCondLst>
                                                <p:cond delay="0"/>
                                              </p:stCondLst>
                                            </p:cTn>
                                            <p:tgtEl>
                                              <p:spTgt spid="26"/>
                                            </p:tgtEl>
                                            <p:attrNameLst>
                                              <p:attrName>style.visibility</p:attrName>
                                            </p:attrNameLst>
                                          </p:cBhvr>
                                          <p:to>
                                            <p:strVal val="visible"/>
                                          </p:to>
                                        </p:set>
                                        <p:anim calcmode="lin" valueType="num" p14:bounceEnd="20000">
                                          <p:cBhvr additive="base">
                                            <p:cTn id="20" dur="500" fill="hold"/>
                                            <p:tgtEl>
                                              <p:spTgt spid="26"/>
                                            </p:tgtEl>
                                            <p:attrNameLst>
                                              <p:attrName>ppt_x</p:attrName>
                                            </p:attrNameLst>
                                          </p:cBhvr>
                                          <p:tavLst>
                                            <p:tav tm="0">
                                              <p:val>
                                                <p:strVal val="0-#ppt_w/2"/>
                                              </p:val>
                                            </p:tav>
                                            <p:tav tm="100000">
                                              <p:val>
                                                <p:strVal val="#ppt_x"/>
                                              </p:val>
                                            </p:tav>
                                          </p:tavLst>
                                        </p:anim>
                                        <p:anim calcmode="lin" valueType="num" p14:bounceEnd="20000">
                                          <p:cBhvr additive="base">
                                            <p:cTn id="21" dur="500" fill="hold"/>
                                            <p:tgtEl>
                                              <p:spTgt spid="26"/>
                                            </p:tgtEl>
                                            <p:attrNameLst>
                                              <p:attrName>ppt_y</p:attrName>
                                            </p:attrNameLst>
                                          </p:cBhvr>
                                          <p:tavLst>
                                            <p:tav tm="0">
                                              <p:val>
                                                <p:strVal val="#ppt_y"/>
                                              </p:val>
                                            </p:tav>
                                            <p:tav tm="100000">
                                              <p:val>
                                                <p:strVal val="#ppt_y"/>
                                              </p:val>
                                            </p:tav>
                                          </p:tavLst>
                                        </p:anim>
                                      </p:childTnLst>
                                    </p:cTn>
                                  </p:par>
                                  <p:par>
                                    <p:cTn id="22" presetID="2" presetClass="entr" presetSubtype="2" fill="hold" grpId="0" nodeType="withEffect" p14:presetBounceEnd="20000">
                                      <p:stCondLst>
                                        <p:cond delay="0"/>
                                      </p:stCondLst>
                                      <p:childTnLst>
                                        <p:set>
                                          <p:cBhvr>
                                            <p:cTn id="23" dur="1" fill="hold">
                                              <p:stCondLst>
                                                <p:cond delay="0"/>
                                              </p:stCondLst>
                                            </p:cTn>
                                            <p:tgtEl>
                                              <p:spTgt spid="27"/>
                                            </p:tgtEl>
                                            <p:attrNameLst>
                                              <p:attrName>style.visibility</p:attrName>
                                            </p:attrNameLst>
                                          </p:cBhvr>
                                          <p:to>
                                            <p:strVal val="visible"/>
                                          </p:to>
                                        </p:set>
                                        <p:anim calcmode="lin" valueType="num" p14:bounceEnd="20000">
                                          <p:cBhvr additive="base">
                                            <p:cTn id="24" dur="500" fill="hold"/>
                                            <p:tgtEl>
                                              <p:spTgt spid="27"/>
                                            </p:tgtEl>
                                            <p:attrNameLst>
                                              <p:attrName>ppt_x</p:attrName>
                                            </p:attrNameLst>
                                          </p:cBhvr>
                                          <p:tavLst>
                                            <p:tav tm="0">
                                              <p:val>
                                                <p:strVal val="1+#ppt_w/2"/>
                                              </p:val>
                                            </p:tav>
                                            <p:tav tm="100000">
                                              <p:val>
                                                <p:strVal val="#ppt_x"/>
                                              </p:val>
                                            </p:tav>
                                          </p:tavLst>
                                        </p:anim>
                                        <p:anim calcmode="lin" valueType="num" p14:bounceEnd="20000">
                                          <p:cBhvr additive="base">
                                            <p:cTn id="25" dur="500" fill="hold"/>
                                            <p:tgtEl>
                                              <p:spTgt spid="27"/>
                                            </p:tgtEl>
                                            <p:attrNameLst>
                                              <p:attrName>ppt_y</p:attrName>
                                            </p:attrNameLst>
                                          </p:cBhvr>
                                          <p:tavLst>
                                            <p:tav tm="0">
                                              <p:val>
                                                <p:strVal val="#ppt_y"/>
                                              </p:val>
                                            </p:tav>
                                            <p:tav tm="100000">
                                              <p:val>
                                                <p:strVal val="#ppt_y"/>
                                              </p:val>
                                            </p:tav>
                                          </p:tavLst>
                                        </p:anim>
                                      </p:childTnLst>
                                    </p:cTn>
                                  </p:par>
                                </p:childTnLst>
                              </p:cTn>
                            </p:par>
                            <p:par>
                              <p:cTn id="26" fill="hold">
                                <p:stCondLst>
                                  <p:cond delay="2000"/>
                                </p:stCondLst>
                                <p:childTnLst>
                                  <p:par>
                                    <p:cTn id="27" presetID="42" presetClass="entr" presetSubtype="0" fill="hold" grpId="0" nodeType="afterEffect">
                                      <p:stCondLst>
                                        <p:cond delay="0"/>
                                      </p:stCondLst>
                                      <p:childTnLst>
                                        <p:set>
                                          <p:cBhvr>
                                            <p:cTn id="28" dur="1" fill="hold">
                                              <p:stCondLst>
                                                <p:cond delay="0"/>
                                              </p:stCondLst>
                                            </p:cTn>
                                            <p:tgtEl>
                                              <p:spTgt spid="28"/>
                                            </p:tgtEl>
                                            <p:attrNameLst>
                                              <p:attrName>style.visibility</p:attrName>
                                            </p:attrNameLst>
                                          </p:cBhvr>
                                          <p:to>
                                            <p:strVal val="visible"/>
                                          </p:to>
                                        </p:set>
                                        <p:animEffect transition="in" filter="fade">
                                          <p:cBhvr>
                                            <p:cTn id="29" dur="1000"/>
                                            <p:tgtEl>
                                              <p:spTgt spid="28"/>
                                            </p:tgtEl>
                                          </p:cBhvr>
                                        </p:animEffect>
                                        <p:anim calcmode="lin" valueType="num">
                                          <p:cBhvr>
                                            <p:cTn id="30" dur="1000" fill="hold"/>
                                            <p:tgtEl>
                                              <p:spTgt spid="28"/>
                                            </p:tgtEl>
                                            <p:attrNameLst>
                                              <p:attrName>ppt_x</p:attrName>
                                            </p:attrNameLst>
                                          </p:cBhvr>
                                          <p:tavLst>
                                            <p:tav tm="0">
                                              <p:val>
                                                <p:strVal val="#ppt_x"/>
                                              </p:val>
                                            </p:tav>
                                            <p:tav tm="100000">
                                              <p:val>
                                                <p:strVal val="#ppt_x"/>
                                              </p:val>
                                            </p:tav>
                                          </p:tavLst>
                                        </p:anim>
                                        <p:anim calcmode="lin" valueType="num">
                                          <p:cBhvr>
                                            <p:cTn id="31" dur="1000" fill="hold"/>
                                            <p:tgtEl>
                                              <p:spTgt spid="2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P spid="26" grpId="0"/>
          <p:bldP spid="27" grpId="0"/>
          <p:bldP spid="28" grpId="0"/>
        </p:bldLst>
      </p:timing>
    </mc:Choice>
    <mc:Fallback>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p:cTn id="7" dur="1000" fill="hold"/>
                                            <p:tgtEl>
                                              <p:spTgt spid="24"/>
                                            </p:tgtEl>
                                            <p:attrNameLst>
                                              <p:attrName>ppt_w</p:attrName>
                                            </p:attrNameLst>
                                          </p:cBhvr>
                                          <p:tavLst>
                                            <p:tav tm="0">
                                              <p:val>
                                                <p:fltVal val="0"/>
                                              </p:val>
                                            </p:tav>
                                            <p:tav tm="100000">
                                              <p:val>
                                                <p:strVal val="#ppt_w"/>
                                              </p:val>
                                            </p:tav>
                                          </p:tavLst>
                                        </p:anim>
                                        <p:anim calcmode="lin" valueType="num">
                                          <p:cBhvr>
                                            <p:cTn id="8" dur="1000" fill="hold"/>
                                            <p:tgtEl>
                                              <p:spTgt spid="24"/>
                                            </p:tgtEl>
                                            <p:attrNameLst>
                                              <p:attrName>ppt_h</p:attrName>
                                            </p:attrNameLst>
                                          </p:cBhvr>
                                          <p:tavLst>
                                            <p:tav tm="0">
                                              <p:val>
                                                <p:fltVal val="0"/>
                                              </p:val>
                                            </p:tav>
                                            <p:tav tm="100000">
                                              <p:val>
                                                <p:strVal val="#ppt_h"/>
                                              </p:val>
                                            </p:tav>
                                          </p:tavLst>
                                        </p:anim>
                                        <p:anim calcmode="lin" valueType="num">
                                          <p:cBhvr>
                                            <p:cTn id="9" dur="1000" fill="hold"/>
                                            <p:tgtEl>
                                              <p:spTgt spid="24"/>
                                            </p:tgtEl>
                                            <p:attrNameLst>
                                              <p:attrName>style.rotation</p:attrName>
                                            </p:attrNameLst>
                                          </p:cBhvr>
                                          <p:tavLst>
                                            <p:tav tm="0">
                                              <p:val>
                                                <p:fltVal val="90"/>
                                              </p:val>
                                            </p:tav>
                                            <p:tav tm="100000">
                                              <p:val>
                                                <p:fltVal val="0"/>
                                              </p:val>
                                            </p:tav>
                                          </p:tavLst>
                                        </p:anim>
                                        <p:animEffect transition="in" filter="fade">
                                          <p:cBhvr>
                                            <p:cTn id="10" dur="1000"/>
                                            <p:tgtEl>
                                              <p:spTgt spid="24"/>
                                            </p:tgtEl>
                                          </p:cBhvr>
                                        </p:animEffect>
                                      </p:childTnLst>
                                    </p:cTn>
                                  </p:par>
                                </p:childTnLst>
                              </p:cTn>
                            </p:par>
                            <p:par>
                              <p:cTn id="11" fill="hold">
                                <p:stCondLst>
                                  <p:cond delay="1000"/>
                                </p:stCondLst>
                                <p:childTnLst>
                                  <p:par>
                                    <p:cTn id="12" presetID="53" presetClass="entr" presetSubtype="16" fill="hold" grpId="0" nodeType="afterEffect">
                                      <p:stCondLst>
                                        <p:cond delay="0"/>
                                      </p:stCondLst>
                                      <p:childTnLst>
                                        <p:set>
                                          <p:cBhvr>
                                            <p:cTn id="13" dur="1" fill="hold">
                                              <p:stCondLst>
                                                <p:cond delay="0"/>
                                              </p:stCondLst>
                                            </p:cTn>
                                            <p:tgtEl>
                                              <p:spTgt spid="25"/>
                                            </p:tgtEl>
                                            <p:attrNameLst>
                                              <p:attrName>style.visibility</p:attrName>
                                            </p:attrNameLst>
                                          </p:cBhvr>
                                          <p:to>
                                            <p:strVal val="visible"/>
                                          </p:to>
                                        </p:set>
                                        <p:anim calcmode="lin" valueType="num">
                                          <p:cBhvr>
                                            <p:cTn id="14" dur="500" fill="hold"/>
                                            <p:tgtEl>
                                              <p:spTgt spid="25"/>
                                            </p:tgtEl>
                                            <p:attrNameLst>
                                              <p:attrName>ppt_w</p:attrName>
                                            </p:attrNameLst>
                                          </p:cBhvr>
                                          <p:tavLst>
                                            <p:tav tm="0">
                                              <p:val>
                                                <p:fltVal val="0"/>
                                              </p:val>
                                            </p:tav>
                                            <p:tav tm="100000">
                                              <p:val>
                                                <p:strVal val="#ppt_w"/>
                                              </p:val>
                                            </p:tav>
                                          </p:tavLst>
                                        </p:anim>
                                        <p:anim calcmode="lin" valueType="num">
                                          <p:cBhvr>
                                            <p:cTn id="15" dur="500" fill="hold"/>
                                            <p:tgtEl>
                                              <p:spTgt spid="25"/>
                                            </p:tgtEl>
                                            <p:attrNameLst>
                                              <p:attrName>ppt_h</p:attrName>
                                            </p:attrNameLst>
                                          </p:cBhvr>
                                          <p:tavLst>
                                            <p:tav tm="0">
                                              <p:val>
                                                <p:fltVal val="0"/>
                                              </p:val>
                                            </p:tav>
                                            <p:tav tm="100000">
                                              <p:val>
                                                <p:strVal val="#ppt_h"/>
                                              </p:val>
                                            </p:tav>
                                          </p:tavLst>
                                        </p:anim>
                                        <p:animEffect transition="in" filter="fade">
                                          <p:cBhvr>
                                            <p:cTn id="16" dur="500"/>
                                            <p:tgtEl>
                                              <p:spTgt spid="25"/>
                                            </p:tgtEl>
                                          </p:cBhvr>
                                        </p:animEffect>
                                      </p:childTnLst>
                                    </p:cTn>
                                  </p:par>
                                </p:childTnLst>
                              </p:cTn>
                            </p:par>
                            <p:par>
                              <p:cTn id="17" fill="hold">
                                <p:stCondLst>
                                  <p:cond delay="1500"/>
                                </p:stCondLst>
                                <p:childTnLst>
                                  <p:par>
                                    <p:cTn id="18" presetID="2" presetClass="entr" presetSubtype="8" fill="hold" grpId="0" nodeType="afterEffect">
                                      <p:stCondLst>
                                        <p:cond delay="0"/>
                                      </p:stCondLst>
                                      <p:childTnLst>
                                        <p:set>
                                          <p:cBhvr>
                                            <p:cTn id="19" dur="1" fill="hold">
                                              <p:stCondLst>
                                                <p:cond delay="0"/>
                                              </p:stCondLst>
                                            </p:cTn>
                                            <p:tgtEl>
                                              <p:spTgt spid="26"/>
                                            </p:tgtEl>
                                            <p:attrNameLst>
                                              <p:attrName>style.visibility</p:attrName>
                                            </p:attrNameLst>
                                          </p:cBhvr>
                                          <p:to>
                                            <p:strVal val="visible"/>
                                          </p:to>
                                        </p:set>
                                        <p:anim calcmode="lin" valueType="num">
                                          <p:cBhvr additive="base">
                                            <p:cTn id="20" dur="500" fill="hold"/>
                                            <p:tgtEl>
                                              <p:spTgt spid="26"/>
                                            </p:tgtEl>
                                            <p:attrNameLst>
                                              <p:attrName>ppt_x</p:attrName>
                                            </p:attrNameLst>
                                          </p:cBhvr>
                                          <p:tavLst>
                                            <p:tav tm="0">
                                              <p:val>
                                                <p:strVal val="0-#ppt_w/2"/>
                                              </p:val>
                                            </p:tav>
                                            <p:tav tm="100000">
                                              <p:val>
                                                <p:strVal val="#ppt_x"/>
                                              </p:val>
                                            </p:tav>
                                          </p:tavLst>
                                        </p:anim>
                                        <p:anim calcmode="lin" valueType="num">
                                          <p:cBhvr additive="base">
                                            <p:cTn id="21" dur="500" fill="hold"/>
                                            <p:tgtEl>
                                              <p:spTgt spid="26"/>
                                            </p:tgtEl>
                                            <p:attrNameLst>
                                              <p:attrName>ppt_y</p:attrName>
                                            </p:attrNameLst>
                                          </p:cBhvr>
                                          <p:tavLst>
                                            <p:tav tm="0">
                                              <p:val>
                                                <p:strVal val="#ppt_y"/>
                                              </p:val>
                                            </p:tav>
                                            <p:tav tm="100000">
                                              <p:val>
                                                <p:strVal val="#ppt_y"/>
                                              </p:val>
                                            </p:tav>
                                          </p:tavLst>
                                        </p:anim>
                                      </p:childTnLst>
                                    </p:cTn>
                                  </p:par>
                                  <p:par>
                                    <p:cTn id="22" presetID="2" presetClass="entr" presetSubtype="2" fill="hold" grpId="0" nodeType="withEffect">
                                      <p:stCondLst>
                                        <p:cond delay="0"/>
                                      </p:stCondLst>
                                      <p:childTnLst>
                                        <p:set>
                                          <p:cBhvr>
                                            <p:cTn id="23" dur="1" fill="hold">
                                              <p:stCondLst>
                                                <p:cond delay="0"/>
                                              </p:stCondLst>
                                            </p:cTn>
                                            <p:tgtEl>
                                              <p:spTgt spid="27"/>
                                            </p:tgtEl>
                                            <p:attrNameLst>
                                              <p:attrName>style.visibility</p:attrName>
                                            </p:attrNameLst>
                                          </p:cBhvr>
                                          <p:to>
                                            <p:strVal val="visible"/>
                                          </p:to>
                                        </p:set>
                                        <p:anim calcmode="lin" valueType="num">
                                          <p:cBhvr additive="base">
                                            <p:cTn id="24" dur="500" fill="hold"/>
                                            <p:tgtEl>
                                              <p:spTgt spid="27"/>
                                            </p:tgtEl>
                                            <p:attrNameLst>
                                              <p:attrName>ppt_x</p:attrName>
                                            </p:attrNameLst>
                                          </p:cBhvr>
                                          <p:tavLst>
                                            <p:tav tm="0">
                                              <p:val>
                                                <p:strVal val="1+#ppt_w/2"/>
                                              </p:val>
                                            </p:tav>
                                            <p:tav tm="100000">
                                              <p:val>
                                                <p:strVal val="#ppt_x"/>
                                              </p:val>
                                            </p:tav>
                                          </p:tavLst>
                                        </p:anim>
                                        <p:anim calcmode="lin" valueType="num">
                                          <p:cBhvr additive="base">
                                            <p:cTn id="25" dur="500" fill="hold"/>
                                            <p:tgtEl>
                                              <p:spTgt spid="27"/>
                                            </p:tgtEl>
                                            <p:attrNameLst>
                                              <p:attrName>ppt_y</p:attrName>
                                            </p:attrNameLst>
                                          </p:cBhvr>
                                          <p:tavLst>
                                            <p:tav tm="0">
                                              <p:val>
                                                <p:strVal val="#ppt_y"/>
                                              </p:val>
                                            </p:tav>
                                            <p:tav tm="100000">
                                              <p:val>
                                                <p:strVal val="#ppt_y"/>
                                              </p:val>
                                            </p:tav>
                                          </p:tavLst>
                                        </p:anim>
                                      </p:childTnLst>
                                    </p:cTn>
                                  </p:par>
                                </p:childTnLst>
                              </p:cTn>
                            </p:par>
                            <p:par>
                              <p:cTn id="26" fill="hold">
                                <p:stCondLst>
                                  <p:cond delay="2000"/>
                                </p:stCondLst>
                                <p:childTnLst>
                                  <p:par>
                                    <p:cTn id="27" presetID="42" presetClass="entr" presetSubtype="0" fill="hold" grpId="0" nodeType="afterEffect">
                                      <p:stCondLst>
                                        <p:cond delay="0"/>
                                      </p:stCondLst>
                                      <p:childTnLst>
                                        <p:set>
                                          <p:cBhvr>
                                            <p:cTn id="28" dur="1" fill="hold">
                                              <p:stCondLst>
                                                <p:cond delay="0"/>
                                              </p:stCondLst>
                                            </p:cTn>
                                            <p:tgtEl>
                                              <p:spTgt spid="28"/>
                                            </p:tgtEl>
                                            <p:attrNameLst>
                                              <p:attrName>style.visibility</p:attrName>
                                            </p:attrNameLst>
                                          </p:cBhvr>
                                          <p:to>
                                            <p:strVal val="visible"/>
                                          </p:to>
                                        </p:set>
                                        <p:animEffect transition="in" filter="fade">
                                          <p:cBhvr>
                                            <p:cTn id="29" dur="1000"/>
                                            <p:tgtEl>
                                              <p:spTgt spid="28"/>
                                            </p:tgtEl>
                                          </p:cBhvr>
                                        </p:animEffect>
                                        <p:anim calcmode="lin" valueType="num">
                                          <p:cBhvr>
                                            <p:cTn id="30" dur="1000" fill="hold"/>
                                            <p:tgtEl>
                                              <p:spTgt spid="28"/>
                                            </p:tgtEl>
                                            <p:attrNameLst>
                                              <p:attrName>ppt_x</p:attrName>
                                            </p:attrNameLst>
                                          </p:cBhvr>
                                          <p:tavLst>
                                            <p:tav tm="0">
                                              <p:val>
                                                <p:strVal val="#ppt_x"/>
                                              </p:val>
                                            </p:tav>
                                            <p:tav tm="100000">
                                              <p:val>
                                                <p:strVal val="#ppt_x"/>
                                              </p:val>
                                            </p:tav>
                                          </p:tavLst>
                                        </p:anim>
                                        <p:anim calcmode="lin" valueType="num">
                                          <p:cBhvr>
                                            <p:cTn id="31" dur="1000" fill="hold"/>
                                            <p:tgtEl>
                                              <p:spTgt spid="2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P spid="26" grpId="0"/>
          <p:bldP spid="27" grpId="0"/>
          <p:bldP spid="28" grpId="0"/>
        </p:bldLst>
      </p:timing>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236237" y="1875251"/>
            <a:ext cx="1292891" cy="1314010"/>
            <a:chOff x="1142104" y="2744325"/>
            <a:chExt cx="1723855" cy="1751472"/>
          </a:xfrm>
        </p:grpSpPr>
        <p:sp>
          <p:nvSpPr>
            <p:cNvPr id="3" name="任意多边形 2" descr="e7d195523061f1c0deeec63e560781cfd59afb0ea006f2a87ABB68BF51EA6619813959095094C18C62A12F549504892A4AAA8C1554C6663626E05CA27F281A14E6983772AFC3FB97135759321DEA3D709AACD122C08E6ED1613C9AD25F6F98799C90F4CC444E7C8134DA6C24F646BE0EE144FD904433232049DD592C98A3A76DC58944EE20E6F9D6DE6ADC58CB7D5849"/>
            <p:cNvSpPr/>
            <p:nvPr/>
          </p:nvSpPr>
          <p:spPr>
            <a:xfrm rot="8076271">
              <a:off x="1124776" y="2976372"/>
              <a:ext cx="1751472" cy="1287378"/>
            </a:xfrm>
            <a:custGeom>
              <a:avLst/>
              <a:gdLst>
                <a:gd name="connsiteX0" fmla="*/ 0 w 1874689"/>
                <a:gd name="connsiteY0" fmla="*/ 1377945 h 1377945"/>
                <a:gd name="connsiteX1" fmla="*/ 0 w 1874689"/>
                <a:gd name="connsiteY1" fmla="*/ 0 h 1377945"/>
                <a:gd name="connsiteX2" fmla="*/ 1874689 w 1874689"/>
                <a:gd name="connsiteY2" fmla="*/ 0 h 1377945"/>
                <a:gd name="connsiteX3" fmla="*/ 1754155 w 1874689"/>
                <a:gd name="connsiteY3" fmla="*/ 88595 h 1377945"/>
                <a:gd name="connsiteX4" fmla="*/ 87379 w 1874689"/>
                <a:gd name="connsiteY4" fmla="*/ 88595 h 1377945"/>
                <a:gd name="connsiteX5" fmla="*/ 87379 w 1874689"/>
                <a:gd name="connsiteY5" fmla="*/ 1313719 h 13779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874689" h="1377945">
                  <a:moveTo>
                    <a:pt x="0" y="1377945"/>
                  </a:moveTo>
                  <a:lnTo>
                    <a:pt x="0" y="0"/>
                  </a:lnTo>
                  <a:lnTo>
                    <a:pt x="1874689" y="0"/>
                  </a:lnTo>
                  <a:lnTo>
                    <a:pt x="1754155" y="88595"/>
                  </a:lnTo>
                  <a:lnTo>
                    <a:pt x="87379" y="88595"/>
                  </a:lnTo>
                  <a:lnTo>
                    <a:pt x="87379" y="1313719"/>
                  </a:lnTo>
                  <a:close/>
                </a:path>
              </a:pathLst>
            </a:custGeom>
            <a:solidFill>
              <a:srgbClr val="2E6F57"/>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zh-CN" altLang="en-US">
                <a:solidFill>
                  <a:schemeClr val="tx1">
                    <a:lumMod val="75000"/>
                    <a:lumOff val="25000"/>
                  </a:schemeClr>
                </a:solidFill>
                <a:latin typeface="字魂59号-创粗黑" panose="00000500000000000000" charset="-122"/>
                <a:ea typeface="字魂59号-创粗黑" panose="00000500000000000000" charset="-122"/>
                <a:cs typeface="字魂59号-创粗黑" panose="00000500000000000000" charset="-122"/>
              </a:endParaRPr>
            </a:p>
          </p:txBody>
        </p:sp>
        <p:sp>
          <p:nvSpPr>
            <p:cNvPr id="4" name="五边形 3" descr="e7d195523061f1c0deeec63e560781cfd59afb0ea006f2a87ABB68BF51EA6619813959095094C18C62A12F549504892A4AAA8C1554C6663626E05CA27F281A14E6983772AFC3FB97135759321DEA3D709AACD122C08E6ED1613C9AD25F6F98799C90F4CC444E7C8134DA6C24F646BE0EE144FD904433232049DD592C98A3A76DC58944EE20E6F9D6DE6ADC58CB7D5849"/>
            <p:cNvSpPr/>
            <p:nvPr/>
          </p:nvSpPr>
          <p:spPr>
            <a:xfrm>
              <a:off x="1142104" y="2788645"/>
              <a:ext cx="1723855" cy="1327216"/>
            </a:xfrm>
            <a:prstGeom prst="homePlate">
              <a:avLst/>
            </a:prstGeom>
            <a:solidFill>
              <a:srgbClr val="2E6F57"/>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zh-CN" altLang="en-US">
                <a:solidFill>
                  <a:schemeClr val="tx1">
                    <a:lumMod val="75000"/>
                    <a:lumOff val="25000"/>
                  </a:schemeClr>
                </a:solidFill>
                <a:latin typeface="字魂59号-创粗黑" panose="00000500000000000000" charset="-122"/>
                <a:ea typeface="字魂59号-创粗黑" panose="00000500000000000000" charset="-122"/>
                <a:cs typeface="字魂59号-创粗黑" panose="00000500000000000000" charset="-122"/>
              </a:endParaRPr>
            </a:p>
          </p:txBody>
        </p:sp>
        <p:sp>
          <p:nvSpPr>
            <p:cNvPr id="5" name="Freeform 48"/>
            <p:cNvSpPr>
              <a:spLocks noEditPoints="1"/>
            </p:cNvSpPr>
            <p:nvPr/>
          </p:nvSpPr>
          <p:spPr bwMode="auto">
            <a:xfrm>
              <a:off x="1538827" y="3107497"/>
              <a:ext cx="564680" cy="540511"/>
            </a:xfrm>
            <a:custGeom>
              <a:avLst/>
              <a:gdLst>
                <a:gd name="T0" fmla="*/ 419 w 628"/>
                <a:gd name="T1" fmla="*/ 232 h 600"/>
                <a:gd name="T2" fmla="*/ 411 w 628"/>
                <a:gd name="T3" fmla="*/ 249 h 600"/>
                <a:gd name="T4" fmla="*/ 408 w 628"/>
                <a:gd name="T5" fmla="*/ 261 h 600"/>
                <a:gd name="T6" fmla="*/ 409 w 628"/>
                <a:gd name="T7" fmla="*/ 283 h 600"/>
                <a:gd name="T8" fmla="*/ 417 w 628"/>
                <a:gd name="T9" fmla="*/ 304 h 600"/>
                <a:gd name="T10" fmla="*/ 424 w 628"/>
                <a:gd name="T11" fmla="*/ 315 h 600"/>
                <a:gd name="T12" fmla="*/ 441 w 628"/>
                <a:gd name="T13" fmla="*/ 330 h 600"/>
                <a:gd name="T14" fmla="*/ 453 w 628"/>
                <a:gd name="T15" fmla="*/ 335 h 600"/>
                <a:gd name="T16" fmla="*/ 478 w 628"/>
                <a:gd name="T17" fmla="*/ 200 h 600"/>
                <a:gd name="T18" fmla="*/ 449 w 628"/>
                <a:gd name="T19" fmla="*/ 206 h 600"/>
                <a:gd name="T20" fmla="*/ 433 w 628"/>
                <a:gd name="T21" fmla="*/ 216 h 600"/>
                <a:gd name="T22" fmla="*/ 425 w 628"/>
                <a:gd name="T23" fmla="*/ 224 h 600"/>
                <a:gd name="T24" fmla="*/ 384 w 628"/>
                <a:gd name="T25" fmla="*/ 70 h 600"/>
                <a:gd name="T26" fmla="*/ 314 w 628"/>
                <a:gd name="T27" fmla="*/ 140 h 600"/>
                <a:gd name="T28" fmla="*/ 379 w 628"/>
                <a:gd name="T29" fmla="*/ 283 h 600"/>
                <a:gd name="T30" fmla="*/ 379 w 628"/>
                <a:gd name="T31" fmla="*/ 254 h 600"/>
                <a:gd name="T32" fmla="*/ 359 w 628"/>
                <a:gd name="T33" fmla="*/ 154 h 600"/>
                <a:gd name="T34" fmla="*/ 250 w 628"/>
                <a:gd name="T35" fmla="*/ 270 h 600"/>
                <a:gd name="T36" fmla="*/ 314 w 628"/>
                <a:gd name="T37" fmla="*/ 396 h 600"/>
                <a:gd name="T38" fmla="*/ 282 w 628"/>
                <a:gd name="T39" fmla="*/ 400 h 600"/>
                <a:gd name="T40" fmla="*/ 267 w 628"/>
                <a:gd name="T41" fmla="*/ 382 h 600"/>
                <a:gd name="T42" fmla="*/ 257 w 628"/>
                <a:gd name="T43" fmla="*/ 374 h 600"/>
                <a:gd name="T44" fmla="*/ 214 w 628"/>
                <a:gd name="T45" fmla="*/ 356 h 600"/>
                <a:gd name="T46" fmla="*/ 195 w 628"/>
                <a:gd name="T47" fmla="*/ 354 h 600"/>
                <a:gd name="T48" fmla="*/ 0 w 628"/>
                <a:gd name="T49" fmla="*/ 600 h 600"/>
                <a:gd name="T50" fmla="*/ 83 w 628"/>
                <a:gd name="T51" fmla="*/ 454 h 600"/>
                <a:gd name="T52" fmla="*/ 216 w 628"/>
                <a:gd name="T53" fmla="*/ 454 h 600"/>
                <a:gd name="T54" fmla="*/ 301 w 628"/>
                <a:gd name="T55" fmla="*/ 600 h 600"/>
                <a:gd name="T56" fmla="*/ 282 w 628"/>
                <a:gd name="T57" fmla="*/ 400 h 600"/>
                <a:gd name="T58" fmla="*/ 433 w 628"/>
                <a:gd name="T59" fmla="*/ 354 h 600"/>
                <a:gd name="T60" fmla="*/ 413 w 628"/>
                <a:gd name="T61" fmla="*/ 356 h 600"/>
                <a:gd name="T62" fmla="*/ 361 w 628"/>
                <a:gd name="T63" fmla="*/ 382 h 600"/>
                <a:gd name="T64" fmla="*/ 353 w 628"/>
                <a:gd name="T65" fmla="*/ 391 h 600"/>
                <a:gd name="T66" fmla="*/ 389 w 628"/>
                <a:gd name="T67" fmla="*/ 600 h 600"/>
                <a:gd name="T68" fmla="*/ 410 w 628"/>
                <a:gd name="T69" fmla="*/ 600 h 600"/>
                <a:gd name="T70" fmla="*/ 564 w 628"/>
                <a:gd name="T71" fmla="*/ 454 h 600"/>
                <a:gd name="T72" fmla="*/ 628 w 628"/>
                <a:gd name="T73" fmla="*/ 460 h 600"/>
                <a:gd name="T74" fmla="*/ 151 w 628"/>
                <a:gd name="T75" fmla="*/ 340 h 600"/>
                <a:gd name="T76" fmla="*/ 186 w 628"/>
                <a:gd name="T77" fmla="*/ 330 h 600"/>
                <a:gd name="T78" fmla="*/ 196 w 628"/>
                <a:gd name="T79" fmla="*/ 323 h 600"/>
                <a:gd name="T80" fmla="*/ 216 w 628"/>
                <a:gd name="T81" fmla="*/ 295 h 600"/>
                <a:gd name="T82" fmla="*/ 219 w 628"/>
                <a:gd name="T83" fmla="*/ 281 h 600"/>
                <a:gd name="T84" fmla="*/ 219 w 628"/>
                <a:gd name="T85" fmla="*/ 258 h 600"/>
                <a:gd name="T86" fmla="*/ 214 w 628"/>
                <a:gd name="T87" fmla="*/ 241 h 600"/>
                <a:gd name="T88" fmla="*/ 208 w 628"/>
                <a:gd name="T89" fmla="*/ 231 h 600"/>
                <a:gd name="T90" fmla="*/ 195 w 628"/>
                <a:gd name="T91" fmla="*/ 217 h 600"/>
                <a:gd name="T92" fmla="*/ 186 w 628"/>
                <a:gd name="T93" fmla="*/ 210 h 600"/>
                <a:gd name="T94" fmla="*/ 151 w 628"/>
                <a:gd name="T95" fmla="*/ 200 h 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628" h="600">
                  <a:moveTo>
                    <a:pt x="425" y="224"/>
                  </a:moveTo>
                  <a:cubicBezTo>
                    <a:pt x="423" y="226"/>
                    <a:pt x="421" y="229"/>
                    <a:pt x="420" y="231"/>
                  </a:cubicBezTo>
                  <a:cubicBezTo>
                    <a:pt x="419" y="231"/>
                    <a:pt x="419" y="232"/>
                    <a:pt x="419" y="232"/>
                  </a:cubicBezTo>
                  <a:cubicBezTo>
                    <a:pt x="418" y="234"/>
                    <a:pt x="416" y="236"/>
                    <a:pt x="415" y="239"/>
                  </a:cubicBezTo>
                  <a:cubicBezTo>
                    <a:pt x="415" y="240"/>
                    <a:pt x="414" y="240"/>
                    <a:pt x="414" y="241"/>
                  </a:cubicBezTo>
                  <a:cubicBezTo>
                    <a:pt x="413" y="244"/>
                    <a:pt x="412" y="246"/>
                    <a:pt x="411" y="249"/>
                  </a:cubicBezTo>
                  <a:cubicBezTo>
                    <a:pt x="411" y="249"/>
                    <a:pt x="411" y="250"/>
                    <a:pt x="411" y="250"/>
                  </a:cubicBezTo>
                  <a:cubicBezTo>
                    <a:pt x="410" y="253"/>
                    <a:pt x="409" y="255"/>
                    <a:pt x="409" y="258"/>
                  </a:cubicBezTo>
                  <a:cubicBezTo>
                    <a:pt x="409" y="259"/>
                    <a:pt x="409" y="260"/>
                    <a:pt x="408" y="261"/>
                  </a:cubicBezTo>
                  <a:cubicBezTo>
                    <a:pt x="408" y="264"/>
                    <a:pt x="408" y="267"/>
                    <a:pt x="408" y="270"/>
                  </a:cubicBezTo>
                  <a:cubicBezTo>
                    <a:pt x="408" y="274"/>
                    <a:pt x="408" y="278"/>
                    <a:pt x="409" y="281"/>
                  </a:cubicBezTo>
                  <a:cubicBezTo>
                    <a:pt x="409" y="282"/>
                    <a:pt x="409" y="283"/>
                    <a:pt x="409" y="283"/>
                  </a:cubicBezTo>
                  <a:cubicBezTo>
                    <a:pt x="410" y="287"/>
                    <a:pt x="411" y="290"/>
                    <a:pt x="412" y="293"/>
                  </a:cubicBezTo>
                  <a:cubicBezTo>
                    <a:pt x="412" y="294"/>
                    <a:pt x="412" y="294"/>
                    <a:pt x="412" y="295"/>
                  </a:cubicBezTo>
                  <a:cubicBezTo>
                    <a:pt x="414" y="298"/>
                    <a:pt x="415" y="301"/>
                    <a:pt x="417" y="304"/>
                  </a:cubicBezTo>
                  <a:cubicBezTo>
                    <a:pt x="417" y="305"/>
                    <a:pt x="417" y="305"/>
                    <a:pt x="418" y="306"/>
                  </a:cubicBezTo>
                  <a:cubicBezTo>
                    <a:pt x="420" y="309"/>
                    <a:pt x="422" y="312"/>
                    <a:pt x="424" y="315"/>
                  </a:cubicBezTo>
                  <a:cubicBezTo>
                    <a:pt x="424" y="315"/>
                    <a:pt x="424" y="315"/>
                    <a:pt x="424" y="315"/>
                  </a:cubicBezTo>
                  <a:cubicBezTo>
                    <a:pt x="427" y="318"/>
                    <a:pt x="429" y="320"/>
                    <a:pt x="432" y="323"/>
                  </a:cubicBezTo>
                  <a:cubicBezTo>
                    <a:pt x="432" y="323"/>
                    <a:pt x="432" y="323"/>
                    <a:pt x="432" y="323"/>
                  </a:cubicBezTo>
                  <a:cubicBezTo>
                    <a:pt x="435" y="326"/>
                    <a:pt x="438" y="328"/>
                    <a:pt x="441" y="330"/>
                  </a:cubicBezTo>
                  <a:cubicBezTo>
                    <a:pt x="442" y="330"/>
                    <a:pt x="442" y="330"/>
                    <a:pt x="442" y="330"/>
                  </a:cubicBezTo>
                  <a:cubicBezTo>
                    <a:pt x="446" y="332"/>
                    <a:pt x="449" y="334"/>
                    <a:pt x="452" y="335"/>
                  </a:cubicBezTo>
                  <a:cubicBezTo>
                    <a:pt x="453" y="335"/>
                    <a:pt x="453" y="335"/>
                    <a:pt x="453" y="335"/>
                  </a:cubicBezTo>
                  <a:cubicBezTo>
                    <a:pt x="461" y="338"/>
                    <a:pt x="469" y="340"/>
                    <a:pt x="478" y="340"/>
                  </a:cubicBezTo>
                  <a:cubicBezTo>
                    <a:pt x="516" y="340"/>
                    <a:pt x="547" y="309"/>
                    <a:pt x="547" y="270"/>
                  </a:cubicBezTo>
                  <a:cubicBezTo>
                    <a:pt x="547" y="231"/>
                    <a:pt x="516" y="200"/>
                    <a:pt x="478" y="200"/>
                  </a:cubicBezTo>
                  <a:cubicBezTo>
                    <a:pt x="468" y="200"/>
                    <a:pt x="458" y="202"/>
                    <a:pt x="450" y="206"/>
                  </a:cubicBezTo>
                  <a:cubicBezTo>
                    <a:pt x="450" y="206"/>
                    <a:pt x="450" y="206"/>
                    <a:pt x="450" y="206"/>
                  </a:cubicBezTo>
                  <a:cubicBezTo>
                    <a:pt x="449" y="206"/>
                    <a:pt x="449" y="206"/>
                    <a:pt x="449" y="206"/>
                  </a:cubicBezTo>
                  <a:cubicBezTo>
                    <a:pt x="446" y="208"/>
                    <a:pt x="444" y="209"/>
                    <a:pt x="442" y="210"/>
                  </a:cubicBezTo>
                  <a:cubicBezTo>
                    <a:pt x="441" y="210"/>
                    <a:pt x="441" y="211"/>
                    <a:pt x="440" y="211"/>
                  </a:cubicBezTo>
                  <a:cubicBezTo>
                    <a:pt x="438" y="213"/>
                    <a:pt x="435" y="215"/>
                    <a:pt x="433" y="216"/>
                  </a:cubicBezTo>
                  <a:cubicBezTo>
                    <a:pt x="433" y="217"/>
                    <a:pt x="432" y="217"/>
                    <a:pt x="432" y="217"/>
                  </a:cubicBezTo>
                  <a:cubicBezTo>
                    <a:pt x="430" y="219"/>
                    <a:pt x="428" y="221"/>
                    <a:pt x="426" y="223"/>
                  </a:cubicBezTo>
                  <a:cubicBezTo>
                    <a:pt x="426" y="223"/>
                    <a:pt x="425" y="224"/>
                    <a:pt x="425" y="224"/>
                  </a:cubicBezTo>
                  <a:close/>
                  <a:moveTo>
                    <a:pt x="314" y="140"/>
                  </a:moveTo>
                  <a:lnTo>
                    <a:pt x="314" y="140"/>
                  </a:lnTo>
                  <a:cubicBezTo>
                    <a:pt x="353" y="140"/>
                    <a:pt x="384" y="108"/>
                    <a:pt x="384" y="70"/>
                  </a:cubicBezTo>
                  <a:cubicBezTo>
                    <a:pt x="384" y="31"/>
                    <a:pt x="353" y="0"/>
                    <a:pt x="314" y="0"/>
                  </a:cubicBezTo>
                  <a:cubicBezTo>
                    <a:pt x="275" y="0"/>
                    <a:pt x="244" y="31"/>
                    <a:pt x="244" y="70"/>
                  </a:cubicBezTo>
                  <a:cubicBezTo>
                    <a:pt x="244" y="108"/>
                    <a:pt x="275" y="140"/>
                    <a:pt x="314" y="140"/>
                  </a:cubicBezTo>
                  <a:close/>
                  <a:moveTo>
                    <a:pt x="379" y="336"/>
                  </a:moveTo>
                  <a:lnTo>
                    <a:pt x="379" y="336"/>
                  </a:lnTo>
                  <a:lnTo>
                    <a:pt x="379" y="283"/>
                  </a:lnTo>
                  <a:cubicBezTo>
                    <a:pt x="379" y="279"/>
                    <a:pt x="378" y="274"/>
                    <a:pt x="378" y="270"/>
                  </a:cubicBezTo>
                  <a:cubicBezTo>
                    <a:pt x="378" y="266"/>
                    <a:pt x="379" y="262"/>
                    <a:pt x="379" y="257"/>
                  </a:cubicBezTo>
                  <a:lnTo>
                    <a:pt x="379" y="254"/>
                  </a:lnTo>
                  <a:lnTo>
                    <a:pt x="380" y="254"/>
                  </a:lnTo>
                  <a:cubicBezTo>
                    <a:pt x="385" y="223"/>
                    <a:pt x="404" y="197"/>
                    <a:pt x="431" y="183"/>
                  </a:cubicBezTo>
                  <a:cubicBezTo>
                    <a:pt x="412" y="165"/>
                    <a:pt x="387" y="154"/>
                    <a:pt x="359" y="154"/>
                  </a:cubicBezTo>
                  <a:lnTo>
                    <a:pt x="269" y="154"/>
                  </a:lnTo>
                  <a:cubicBezTo>
                    <a:pt x="241" y="154"/>
                    <a:pt x="216" y="165"/>
                    <a:pt x="197" y="183"/>
                  </a:cubicBezTo>
                  <a:cubicBezTo>
                    <a:pt x="228" y="199"/>
                    <a:pt x="250" y="232"/>
                    <a:pt x="250" y="270"/>
                  </a:cubicBezTo>
                  <a:cubicBezTo>
                    <a:pt x="250" y="278"/>
                    <a:pt x="249" y="285"/>
                    <a:pt x="247" y="293"/>
                  </a:cubicBezTo>
                  <a:lnTo>
                    <a:pt x="247" y="335"/>
                  </a:lnTo>
                  <a:cubicBezTo>
                    <a:pt x="276" y="347"/>
                    <a:pt x="299" y="369"/>
                    <a:pt x="314" y="396"/>
                  </a:cubicBezTo>
                  <a:cubicBezTo>
                    <a:pt x="328" y="369"/>
                    <a:pt x="352" y="348"/>
                    <a:pt x="379" y="336"/>
                  </a:cubicBezTo>
                  <a:close/>
                  <a:moveTo>
                    <a:pt x="282" y="400"/>
                  </a:moveTo>
                  <a:lnTo>
                    <a:pt x="282" y="400"/>
                  </a:lnTo>
                  <a:cubicBezTo>
                    <a:pt x="280" y="397"/>
                    <a:pt x="278" y="394"/>
                    <a:pt x="275" y="391"/>
                  </a:cubicBezTo>
                  <a:cubicBezTo>
                    <a:pt x="275" y="390"/>
                    <a:pt x="274" y="390"/>
                    <a:pt x="274" y="390"/>
                  </a:cubicBezTo>
                  <a:cubicBezTo>
                    <a:pt x="272" y="387"/>
                    <a:pt x="270" y="385"/>
                    <a:pt x="267" y="382"/>
                  </a:cubicBezTo>
                  <a:cubicBezTo>
                    <a:pt x="267" y="382"/>
                    <a:pt x="266" y="382"/>
                    <a:pt x="266" y="381"/>
                  </a:cubicBezTo>
                  <a:cubicBezTo>
                    <a:pt x="263" y="379"/>
                    <a:pt x="261" y="377"/>
                    <a:pt x="258" y="375"/>
                  </a:cubicBezTo>
                  <a:cubicBezTo>
                    <a:pt x="257" y="374"/>
                    <a:pt x="257" y="374"/>
                    <a:pt x="257" y="374"/>
                  </a:cubicBezTo>
                  <a:cubicBezTo>
                    <a:pt x="247" y="367"/>
                    <a:pt x="237" y="362"/>
                    <a:pt x="225" y="359"/>
                  </a:cubicBezTo>
                  <a:cubicBezTo>
                    <a:pt x="223" y="358"/>
                    <a:pt x="220" y="357"/>
                    <a:pt x="218" y="357"/>
                  </a:cubicBezTo>
                  <a:cubicBezTo>
                    <a:pt x="217" y="356"/>
                    <a:pt x="215" y="356"/>
                    <a:pt x="214" y="356"/>
                  </a:cubicBezTo>
                  <a:cubicBezTo>
                    <a:pt x="212" y="356"/>
                    <a:pt x="210" y="355"/>
                    <a:pt x="208" y="355"/>
                  </a:cubicBezTo>
                  <a:cubicBezTo>
                    <a:pt x="207" y="355"/>
                    <a:pt x="206" y="355"/>
                    <a:pt x="205" y="355"/>
                  </a:cubicBezTo>
                  <a:cubicBezTo>
                    <a:pt x="202" y="354"/>
                    <a:pt x="199" y="354"/>
                    <a:pt x="195" y="354"/>
                  </a:cubicBezTo>
                  <a:lnTo>
                    <a:pt x="105" y="354"/>
                  </a:lnTo>
                  <a:cubicBezTo>
                    <a:pt x="47" y="354"/>
                    <a:pt x="0" y="401"/>
                    <a:pt x="0" y="460"/>
                  </a:cubicBezTo>
                  <a:lnTo>
                    <a:pt x="0" y="600"/>
                  </a:lnTo>
                  <a:lnTo>
                    <a:pt x="62" y="600"/>
                  </a:lnTo>
                  <a:lnTo>
                    <a:pt x="62" y="454"/>
                  </a:lnTo>
                  <a:lnTo>
                    <a:pt x="83" y="454"/>
                  </a:lnTo>
                  <a:lnTo>
                    <a:pt x="83" y="600"/>
                  </a:lnTo>
                  <a:lnTo>
                    <a:pt x="216" y="600"/>
                  </a:lnTo>
                  <a:lnTo>
                    <a:pt x="216" y="454"/>
                  </a:lnTo>
                  <a:lnTo>
                    <a:pt x="237" y="454"/>
                  </a:lnTo>
                  <a:lnTo>
                    <a:pt x="237" y="600"/>
                  </a:lnTo>
                  <a:lnTo>
                    <a:pt x="301" y="600"/>
                  </a:lnTo>
                  <a:lnTo>
                    <a:pt x="301" y="460"/>
                  </a:lnTo>
                  <a:cubicBezTo>
                    <a:pt x="301" y="437"/>
                    <a:pt x="294" y="417"/>
                    <a:pt x="282" y="400"/>
                  </a:cubicBezTo>
                  <a:cubicBezTo>
                    <a:pt x="282" y="400"/>
                    <a:pt x="282" y="400"/>
                    <a:pt x="282" y="400"/>
                  </a:cubicBezTo>
                  <a:close/>
                  <a:moveTo>
                    <a:pt x="523" y="354"/>
                  </a:moveTo>
                  <a:lnTo>
                    <a:pt x="523" y="354"/>
                  </a:lnTo>
                  <a:lnTo>
                    <a:pt x="433" y="354"/>
                  </a:lnTo>
                  <a:cubicBezTo>
                    <a:pt x="429" y="354"/>
                    <a:pt x="426" y="354"/>
                    <a:pt x="423" y="355"/>
                  </a:cubicBezTo>
                  <a:cubicBezTo>
                    <a:pt x="422" y="355"/>
                    <a:pt x="421" y="355"/>
                    <a:pt x="420" y="355"/>
                  </a:cubicBezTo>
                  <a:cubicBezTo>
                    <a:pt x="418" y="355"/>
                    <a:pt x="415" y="356"/>
                    <a:pt x="413" y="356"/>
                  </a:cubicBezTo>
                  <a:cubicBezTo>
                    <a:pt x="412" y="356"/>
                    <a:pt x="411" y="356"/>
                    <a:pt x="410" y="357"/>
                  </a:cubicBezTo>
                  <a:cubicBezTo>
                    <a:pt x="408" y="357"/>
                    <a:pt x="405" y="358"/>
                    <a:pt x="403" y="358"/>
                  </a:cubicBezTo>
                  <a:cubicBezTo>
                    <a:pt x="387" y="363"/>
                    <a:pt x="373" y="371"/>
                    <a:pt x="361" y="382"/>
                  </a:cubicBezTo>
                  <a:cubicBezTo>
                    <a:pt x="361" y="382"/>
                    <a:pt x="361" y="382"/>
                    <a:pt x="361" y="383"/>
                  </a:cubicBezTo>
                  <a:cubicBezTo>
                    <a:pt x="358" y="385"/>
                    <a:pt x="356" y="388"/>
                    <a:pt x="353" y="390"/>
                  </a:cubicBezTo>
                  <a:cubicBezTo>
                    <a:pt x="353" y="390"/>
                    <a:pt x="353" y="391"/>
                    <a:pt x="353" y="391"/>
                  </a:cubicBezTo>
                  <a:cubicBezTo>
                    <a:pt x="337" y="409"/>
                    <a:pt x="327" y="433"/>
                    <a:pt x="327" y="460"/>
                  </a:cubicBezTo>
                  <a:lnTo>
                    <a:pt x="327" y="600"/>
                  </a:lnTo>
                  <a:lnTo>
                    <a:pt x="389" y="600"/>
                  </a:lnTo>
                  <a:lnTo>
                    <a:pt x="389" y="454"/>
                  </a:lnTo>
                  <a:lnTo>
                    <a:pt x="410" y="454"/>
                  </a:lnTo>
                  <a:lnTo>
                    <a:pt x="410" y="600"/>
                  </a:lnTo>
                  <a:lnTo>
                    <a:pt x="543" y="600"/>
                  </a:lnTo>
                  <a:lnTo>
                    <a:pt x="543" y="454"/>
                  </a:lnTo>
                  <a:lnTo>
                    <a:pt x="564" y="454"/>
                  </a:lnTo>
                  <a:lnTo>
                    <a:pt x="564" y="600"/>
                  </a:lnTo>
                  <a:lnTo>
                    <a:pt x="628" y="600"/>
                  </a:lnTo>
                  <a:lnTo>
                    <a:pt x="628" y="460"/>
                  </a:lnTo>
                  <a:cubicBezTo>
                    <a:pt x="628" y="401"/>
                    <a:pt x="581" y="354"/>
                    <a:pt x="523" y="354"/>
                  </a:cubicBezTo>
                  <a:close/>
                  <a:moveTo>
                    <a:pt x="151" y="340"/>
                  </a:moveTo>
                  <a:lnTo>
                    <a:pt x="151" y="340"/>
                  </a:lnTo>
                  <a:cubicBezTo>
                    <a:pt x="159" y="340"/>
                    <a:pt x="167" y="338"/>
                    <a:pt x="175" y="335"/>
                  </a:cubicBezTo>
                  <a:cubicBezTo>
                    <a:pt x="175" y="335"/>
                    <a:pt x="175" y="335"/>
                    <a:pt x="176" y="335"/>
                  </a:cubicBezTo>
                  <a:cubicBezTo>
                    <a:pt x="179" y="334"/>
                    <a:pt x="183" y="332"/>
                    <a:pt x="186" y="330"/>
                  </a:cubicBezTo>
                  <a:cubicBezTo>
                    <a:pt x="186" y="330"/>
                    <a:pt x="186" y="330"/>
                    <a:pt x="186" y="330"/>
                  </a:cubicBezTo>
                  <a:cubicBezTo>
                    <a:pt x="190" y="328"/>
                    <a:pt x="193" y="326"/>
                    <a:pt x="196" y="323"/>
                  </a:cubicBezTo>
                  <a:cubicBezTo>
                    <a:pt x="196" y="323"/>
                    <a:pt x="196" y="323"/>
                    <a:pt x="196" y="323"/>
                  </a:cubicBezTo>
                  <a:cubicBezTo>
                    <a:pt x="202" y="318"/>
                    <a:pt x="206" y="312"/>
                    <a:pt x="210" y="306"/>
                  </a:cubicBezTo>
                  <a:cubicBezTo>
                    <a:pt x="211" y="305"/>
                    <a:pt x="211" y="305"/>
                    <a:pt x="211" y="304"/>
                  </a:cubicBezTo>
                  <a:cubicBezTo>
                    <a:pt x="213" y="301"/>
                    <a:pt x="214" y="298"/>
                    <a:pt x="216" y="295"/>
                  </a:cubicBezTo>
                  <a:cubicBezTo>
                    <a:pt x="216" y="294"/>
                    <a:pt x="216" y="294"/>
                    <a:pt x="216" y="293"/>
                  </a:cubicBezTo>
                  <a:cubicBezTo>
                    <a:pt x="217" y="290"/>
                    <a:pt x="218" y="287"/>
                    <a:pt x="219" y="283"/>
                  </a:cubicBezTo>
                  <a:cubicBezTo>
                    <a:pt x="219" y="282"/>
                    <a:pt x="219" y="282"/>
                    <a:pt x="219" y="281"/>
                  </a:cubicBezTo>
                  <a:cubicBezTo>
                    <a:pt x="220" y="278"/>
                    <a:pt x="220" y="274"/>
                    <a:pt x="220" y="270"/>
                  </a:cubicBezTo>
                  <a:cubicBezTo>
                    <a:pt x="220" y="267"/>
                    <a:pt x="220" y="264"/>
                    <a:pt x="220" y="261"/>
                  </a:cubicBezTo>
                  <a:cubicBezTo>
                    <a:pt x="219" y="260"/>
                    <a:pt x="219" y="259"/>
                    <a:pt x="219" y="258"/>
                  </a:cubicBezTo>
                  <a:cubicBezTo>
                    <a:pt x="219" y="255"/>
                    <a:pt x="218" y="252"/>
                    <a:pt x="217" y="250"/>
                  </a:cubicBezTo>
                  <a:cubicBezTo>
                    <a:pt x="217" y="249"/>
                    <a:pt x="217" y="249"/>
                    <a:pt x="217" y="249"/>
                  </a:cubicBezTo>
                  <a:cubicBezTo>
                    <a:pt x="216" y="246"/>
                    <a:pt x="215" y="244"/>
                    <a:pt x="214" y="241"/>
                  </a:cubicBezTo>
                  <a:cubicBezTo>
                    <a:pt x="214" y="240"/>
                    <a:pt x="213" y="240"/>
                    <a:pt x="213" y="239"/>
                  </a:cubicBezTo>
                  <a:cubicBezTo>
                    <a:pt x="212" y="236"/>
                    <a:pt x="210" y="234"/>
                    <a:pt x="209" y="231"/>
                  </a:cubicBezTo>
                  <a:lnTo>
                    <a:pt x="208" y="231"/>
                  </a:lnTo>
                  <a:cubicBezTo>
                    <a:pt x="207" y="229"/>
                    <a:pt x="205" y="226"/>
                    <a:pt x="203" y="224"/>
                  </a:cubicBezTo>
                  <a:cubicBezTo>
                    <a:pt x="203" y="224"/>
                    <a:pt x="202" y="223"/>
                    <a:pt x="202" y="223"/>
                  </a:cubicBezTo>
                  <a:cubicBezTo>
                    <a:pt x="200" y="221"/>
                    <a:pt x="198" y="219"/>
                    <a:pt x="195" y="217"/>
                  </a:cubicBezTo>
                  <a:cubicBezTo>
                    <a:pt x="195" y="217"/>
                    <a:pt x="195" y="217"/>
                    <a:pt x="195" y="216"/>
                  </a:cubicBezTo>
                  <a:cubicBezTo>
                    <a:pt x="193" y="215"/>
                    <a:pt x="190" y="213"/>
                    <a:pt x="188" y="211"/>
                  </a:cubicBezTo>
                  <a:cubicBezTo>
                    <a:pt x="187" y="211"/>
                    <a:pt x="187" y="210"/>
                    <a:pt x="186" y="210"/>
                  </a:cubicBezTo>
                  <a:cubicBezTo>
                    <a:pt x="184" y="209"/>
                    <a:pt x="181" y="207"/>
                    <a:pt x="179" y="206"/>
                  </a:cubicBezTo>
                  <a:cubicBezTo>
                    <a:pt x="179" y="206"/>
                    <a:pt x="178" y="206"/>
                    <a:pt x="178" y="206"/>
                  </a:cubicBezTo>
                  <a:cubicBezTo>
                    <a:pt x="170" y="202"/>
                    <a:pt x="160" y="200"/>
                    <a:pt x="151" y="200"/>
                  </a:cubicBezTo>
                  <a:cubicBezTo>
                    <a:pt x="112" y="200"/>
                    <a:pt x="81" y="231"/>
                    <a:pt x="81" y="270"/>
                  </a:cubicBezTo>
                  <a:cubicBezTo>
                    <a:pt x="81" y="309"/>
                    <a:pt x="112" y="340"/>
                    <a:pt x="151" y="340"/>
                  </a:cubicBezTo>
                  <a:close/>
                </a:path>
              </a:pathLst>
            </a:custGeom>
            <a:solidFill>
              <a:srgbClr val="FDFDFD"/>
            </a:solidFill>
            <a:ln>
              <a:noFill/>
            </a:ln>
            <a:effectLst/>
          </p:spPr>
          <p:txBody>
            <a:bodyPr vert="horz" wrap="square" lIns="91440" tIns="45720" rIns="91440" bIns="45720" numCol="1" anchor="t" anchorCtr="0" compatLnSpc="1"/>
            <a:lstStyle/>
            <a:p>
              <a:pPr>
                <a:lnSpc>
                  <a:spcPct val="150000"/>
                </a:lnSpc>
              </a:pPr>
              <a:endParaRPr lang="zh-CN" altLang="en-US">
                <a:solidFill>
                  <a:schemeClr val="tx1">
                    <a:lumMod val="75000"/>
                    <a:lumOff val="25000"/>
                  </a:schemeClr>
                </a:solidFill>
                <a:latin typeface="字魂59号-创粗黑" panose="00000500000000000000" charset="-122"/>
                <a:ea typeface="字魂59号-创粗黑" panose="00000500000000000000" charset="-122"/>
                <a:cs typeface="字魂59号-创粗黑" panose="00000500000000000000" charset="-122"/>
              </a:endParaRPr>
            </a:p>
          </p:txBody>
        </p:sp>
      </p:grpSp>
      <p:grpSp>
        <p:nvGrpSpPr>
          <p:cNvPr id="6" name="组合 5"/>
          <p:cNvGrpSpPr/>
          <p:nvPr/>
        </p:nvGrpSpPr>
        <p:grpSpPr>
          <a:xfrm>
            <a:off x="3283160" y="1875251"/>
            <a:ext cx="1292891" cy="1314010"/>
            <a:chOff x="3871335" y="2744325"/>
            <a:chExt cx="1723855" cy="1751472"/>
          </a:xfrm>
        </p:grpSpPr>
        <p:sp>
          <p:nvSpPr>
            <p:cNvPr id="7" name="任意多边形 6" descr="e7d195523061f1c0deeec63e560781cfd59afb0ea006f2a87ABB68BF51EA6619813959095094C18C62A12F549504892A4AAA8C1554C6663626E05CA27F281A14E6983772AFC3FB97135759321DEA3D709AACD122C08E6ED1613C9AD25F6F98799C90F4CC444E7C8134DA6C24F646BE0EE144FD904433232049DD592C98A3A76DC58944EE20E6F9D6DE6ADC58CB7D5849"/>
            <p:cNvSpPr/>
            <p:nvPr/>
          </p:nvSpPr>
          <p:spPr>
            <a:xfrm rot="8076271">
              <a:off x="3854007" y="2976372"/>
              <a:ext cx="1751472" cy="1287378"/>
            </a:xfrm>
            <a:custGeom>
              <a:avLst/>
              <a:gdLst>
                <a:gd name="connsiteX0" fmla="*/ 0 w 1874689"/>
                <a:gd name="connsiteY0" fmla="*/ 1377945 h 1377945"/>
                <a:gd name="connsiteX1" fmla="*/ 0 w 1874689"/>
                <a:gd name="connsiteY1" fmla="*/ 0 h 1377945"/>
                <a:gd name="connsiteX2" fmla="*/ 1874689 w 1874689"/>
                <a:gd name="connsiteY2" fmla="*/ 0 h 1377945"/>
                <a:gd name="connsiteX3" fmla="*/ 1754155 w 1874689"/>
                <a:gd name="connsiteY3" fmla="*/ 88595 h 1377945"/>
                <a:gd name="connsiteX4" fmla="*/ 87379 w 1874689"/>
                <a:gd name="connsiteY4" fmla="*/ 88595 h 1377945"/>
                <a:gd name="connsiteX5" fmla="*/ 87379 w 1874689"/>
                <a:gd name="connsiteY5" fmla="*/ 1313719 h 13779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874689" h="1377945">
                  <a:moveTo>
                    <a:pt x="0" y="1377945"/>
                  </a:moveTo>
                  <a:lnTo>
                    <a:pt x="0" y="0"/>
                  </a:lnTo>
                  <a:lnTo>
                    <a:pt x="1874689" y="0"/>
                  </a:lnTo>
                  <a:lnTo>
                    <a:pt x="1754155" y="88595"/>
                  </a:lnTo>
                  <a:lnTo>
                    <a:pt x="87379" y="88595"/>
                  </a:lnTo>
                  <a:lnTo>
                    <a:pt x="87379" y="1313719"/>
                  </a:lnTo>
                  <a:close/>
                </a:path>
              </a:pathLst>
            </a:custGeom>
            <a:solidFill>
              <a:srgbClr val="2E6F57"/>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zh-CN" altLang="en-US">
                <a:solidFill>
                  <a:schemeClr val="tx1">
                    <a:lumMod val="75000"/>
                    <a:lumOff val="25000"/>
                  </a:schemeClr>
                </a:solidFill>
                <a:latin typeface="字魂59号-创粗黑" panose="00000500000000000000" charset="-122"/>
                <a:ea typeface="字魂59号-创粗黑" panose="00000500000000000000" charset="-122"/>
                <a:cs typeface="字魂59号-创粗黑" panose="00000500000000000000" charset="-122"/>
              </a:endParaRPr>
            </a:p>
          </p:txBody>
        </p:sp>
        <p:sp>
          <p:nvSpPr>
            <p:cNvPr id="8" name="五边形 7" descr="e7d195523061f1c0deeec63e560781cfd59afb0ea006f2a87ABB68BF51EA6619813959095094C18C62A12F549504892A4AAA8C1554C6663626E05CA27F281A14E6983772AFC3FB97135759321DEA3D709AACD122C08E6ED1613C9AD25F6F98799C90F4CC444E7C8134DA6C24F646BE0EE144FD904433232049DD592C98A3A76DC58944EE20E6F9D6DE6ADC58CB7D5849"/>
            <p:cNvSpPr/>
            <p:nvPr/>
          </p:nvSpPr>
          <p:spPr>
            <a:xfrm>
              <a:off x="3871335" y="2788645"/>
              <a:ext cx="1723855" cy="1327216"/>
            </a:xfrm>
            <a:prstGeom prst="homePlate">
              <a:avLst/>
            </a:prstGeom>
            <a:solidFill>
              <a:srgbClr val="2E6F57"/>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zh-CN" altLang="en-US">
                <a:solidFill>
                  <a:schemeClr val="tx1">
                    <a:lumMod val="75000"/>
                    <a:lumOff val="25000"/>
                  </a:schemeClr>
                </a:solidFill>
                <a:latin typeface="字魂59号-创粗黑" panose="00000500000000000000" charset="-122"/>
                <a:ea typeface="字魂59号-创粗黑" panose="00000500000000000000" charset="-122"/>
                <a:cs typeface="字魂59号-创粗黑" panose="00000500000000000000" charset="-122"/>
              </a:endParaRPr>
            </a:p>
          </p:txBody>
        </p:sp>
        <p:sp>
          <p:nvSpPr>
            <p:cNvPr id="9" name="Freeform 26"/>
            <p:cNvSpPr>
              <a:spLocks noEditPoints="1"/>
            </p:cNvSpPr>
            <p:nvPr/>
          </p:nvSpPr>
          <p:spPr bwMode="auto">
            <a:xfrm>
              <a:off x="4420576" y="3207068"/>
              <a:ext cx="473513" cy="497489"/>
            </a:xfrm>
            <a:custGeom>
              <a:avLst/>
              <a:gdLst>
                <a:gd name="T0" fmla="*/ 139 w 577"/>
                <a:gd name="T1" fmla="*/ 87 h 609"/>
                <a:gd name="T2" fmla="*/ 27 w 577"/>
                <a:gd name="T3" fmla="*/ 87 h 609"/>
                <a:gd name="T4" fmla="*/ 27 w 577"/>
                <a:gd name="T5" fmla="*/ 48 h 609"/>
                <a:gd name="T6" fmla="*/ 139 w 577"/>
                <a:gd name="T7" fmla="*/ 48 h 609"/>
                <a:gd name="T8" fmla="*/ 139 w 577"/>
                <a:gd name="T9" fmla="*/ 87 h 609"/>
                <a:gd name="T10" fmla="*/ 139 w 577"/>
                <a:gd name="T11" fmla="*/ 179 h 609"/>
                <a:gd name="T12" fmla="*/ 27 w 577"/>
                <a:gd name="T13" fmla="*/ 179 h 609"/>
                <a:gd name="T14" fmla="*/ 27 w 577"/>
                <a:gd name="T15" fmla="*/ 140 h 609"/>
                <a:gd name="T16" fmla="*/ 139 w 577"/>
                <a:gd name="T17" fmla="*/ 140 h 609"/>
                <a:gd name="T18" fmla="*/ 139 w 577"/>
                <a:gd name="T19" fmla="*/ 179 h 609"/>
                <a:gd name="T20" fmla="*/ 139 w 577"/>
                <a:gd name="T21" fmla="*/ 271 h 609"/>
                <a:gd name="T22" fmla="*/ 27 w 577"/>
                <a:gd name="T23" fmla="*/ 271 h 609"/>
                <a:gd name="T24" fmla="*/ 27 w 577"/>
                <a:gd name="T25" fmla="*/ 232 h 609"/>
                <a:gd name="T26" fmla="*/ 139 w 577"/>
                <a:gd name="T27" fmla="*/ 232 h 609"/>
                <a:gd name="T28" fmla="*/ 139 w 577"/>
                <a:gd name="T29" fmla="*/ 271 h 609"/>
                <a:gd name="T30" fmla="*/ 0 w 577"/>
                <a:gd name="T31" fmla="*/ 609 h 609"/>
                <a:gd name="T32" fmla="*/ 166 w 577"/>
                <a:gd name="T33" fmla="*/ 609 h 609"/>
                <a:gd name="T34" fmla="*/ 166 w 577"/>
                <a:gd name="T35" fmla="*/ 0 h 609"/>
                <a:gd name="T36" fmla="*/ 0 w 577"/>
                <a:gd name="T37" fmla="*/ 0 h 609"/>
                <a:gd name="T38" fmla="*/ 0 w 577"/>
                <a:gd name="T39" fmla="*/ 609 h 609"/>
                <a:gd name="T40" fmla="*/ 344 w 577"/>
                <a:gd name="T41" fmla="*/ 87 h 609"/>
                <a:gd name="T42" fmla="*/ 232 w 577"/>
                <a:gd name="T43" fmla="*/ 87 h 609"/>
                <a:gd name="T44" fmla="*/ 232 w 577"/>
                <a:gd name="T45" fmla="*/ 48 h 609"/>
                <a:gd name="T46" fmla="*/ 344 w 577"/>
                <a:gd name="T47" fmla="*/ 48 h 609"/>
                <a:gd name="T48" fmla="*/ 344 w 577"/>
                <a:gd name="T49" fmla="*/ 87 h 609"/>
                <a:gd name="T50" fmla="*/ 344 w 577"/>
                <a:gd name="T51" fmla="*/ 179 h 609"/>
                <a:gd name="T52" fmla="*/ 232 w 577"/>
                <a:gd name="T53" fmla="*/ 179 h 609"/>
                <a:gd name="T54" fmla="*/ 232 w 577"/>
                <a:gd name="T55" fmla="*/ 140 h 609"/>
                <a:gd name="T56" fmla="*/ 344 w 577"/>
                <a:gd name="T57" fmla="*/ 140 h 609"/>
                <a:gd name="T58" fmla="*/ 344 w 577"/>
                <a:gd name="T59" fmla="*/ 179 h 609"/>
                <a:gd name="T60" fmla="*/ 344 w 577"/>
                <a:gd name="T61" fmla="*/ 271 h 609"/>
                <a:gd name="T62" fmla="*/ 232 w 577"/>
                <a:gd name="T63" fmla="*/ 271 h 609"/>
                <a:gd name="T64" fmla="*/ 232 w 577"/>
                <a:gd name="T65" fmla="*/ 232 h 609"/>
                <a:gd name="T66" fmla="*/ 344 w 577"/>
                <a:gd name="T67" fmla="*/ 232 h 609"/>
                <a:gd name="T68" fmla="*/ 344 w 577"/>
                <a:gd name="T69" fmla="*/ 271 h 609"/>
                <a:gd name="T70" fmla="*/ 205 w 577"/>
                <a:gd name="T71" fmla="*/ 609 h 609"/>
                <a:gd name="T72" fmla="*/ 371 w 577"/>
                <a:gd name="T73" fmla="*/ 609 h 609"/>
                <a:gd name="T74" fmla="*/ 371 w 577"/>
                <a:gd name="T75" fmla="*/ 0 h 609"/>
                <a:gd name="T76" fmla="*/ 205 w 577"/>
                <a:gd name="T77" fmla="*/ 0 h 609"/>
                <a:gd name="T78" fmla="*/ 205 w 577"/>
                <a:gd name="T79" fmla="*/ 609 h 609"/>
                <a:gd name="T80" fmla="*/ 549 w 577"/>
                <a:gd name="T81" fmla="*/ 87 h 609"/>
                <a:gd name="T82" fmla="*/ 437 w 577"/>
                <a:gd name="T83" fmla="*/ 87 h 609"/>
                <a:gd name="T84" fmla="*/ 437 w 577"/>
                <a:gd name="T85" fmla="*/ 48 h 609"/>
                <a:gd name="T86" fmla="*/ 549 w 577"/>
                <a:gd name="T87" fmla="*/ 48 h 609"/>
                <a:gd name="T88" fmla="*/ 549 w 577"/>
                <a:gd name="T89" fmla="*/ 87 h 609"/>
                <a:gd name="T90" fmla="*/ 549 w 577"/>
                <a:gd name="T91" fmla="*/ 179 h 609"/>
                <a:gd name="T92" fmla="*/ 437 w 577"/>
                <a:gd name="T93" fmla="*/ 179 h 609"/>
                <a:gd name="T94" fmla="*/ 437 w 577"/>
                <a:gd name="T95" fmla="*/ 140 h 609"/>
                <a:gd name="T96" fmla="*/ 549 w 577"/>
                <a:gd name="T97" fmla="*/ 140 h 609"/>
                <a:gd name="T98" fmla="*/ 549 w 577"/>
                <a:gd name="T99" fmla="*/ 179 h 609"/>
                <a:gd name="T100" fmla="*/ 549 w 577"/>
                <a:gd name="T101" fmla="*/ 271 h 609"/>
                <a:gd name="T102" fmla="*/ 437 w 577"/>
                <a:gd name="T103" fmla="*/ 271 h 609"/>
                <a:gd name="T104" fmla="*/ 437 w 577"/>
                <a:gd name="T105" fmla="*/ 232 h 609"/>
                <a:gd name="T106" fmla="*/ 549 w 577"/>
                <a:gd name="T107" fmla="*/ 232 h 609"/>
                <a:gd name="T108" fmla="*/ 549 w 577"/>
                <a:gd name="T109" fmla="*/ 271 h 609"/>
                <a:gd name="T110" fmla="*/ 410 w 577"/>
                <a:gd name="T111" fmla="*/ 609 h 609"/>
                <a:gd name="T112" fmla="*/ 577 w 577"/>
                <a:gd name="T113" fmla="*/ 609 h 609"/>
                <a:gd name="T114" fmla="*/ 577 w 577"/>
                <a:gd name="T115" fmla="*/ 0 h 609"/>
                <a:gd name="T116" fmla="*/ 410 w 577"/>
                <a:gd name="T117" fmla="*/ 0 h 609"/>
                <a:gd name="T118" fmla="*/ 410 w 577"/>
                <a:gd name="T119" fmla="*/ 609 h 6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577" h="609">
                  <a:moveTo>
                    <a:pt x="139" y="87"/>
                  </a:moveTo>
                  <a:lnTo>
                    <a:pt x="27" y="87"/>
                  </a:lnTo>
                  <a:lnTo>
                    <a:pt x="27" y="48"/>
                  </a:lnTo>
                  <a:lnTo>
                    <a:pt x="139" y="48"/>
                  </a:lnTo>
                  <a:lnTo>
                    <a:pt x="139" y="87"/>
                  </a:lnTo>
                  <a:close/>
                  <a:moveTo>
                    <a:pt x="139" y="179"/>
                  </a:moveTo>
                  <a:lnTo>
                    <a:pt x="27" y="179"/>
                  </a:lnTo>
                  <a:lnTo>
                    <a:pt x="27" y="140"/>
                  </a:lnTo>
                  <a:lnTo>
                    <a:pt x="139" y="140"/>
                  </a:lnTo>
                  <a:lnTo>
                    <a:pt x="139" y="179"/>
                  </a:lnTo>
                  <a:close/>
                  <a:moveTo>
                    <a:pt x="139" y="271"/>
                  </a:moveTo>
                  <a:lnTo>
                    <a:pt x="27" y="271"/>
                  </a:lnTo>
                  <a:lnTo>
                    <a:pt x="27" y="232"/>
                  </a:lnTo>
                  <a:lnTo>
                    <a:pt x="139" y="232"/>
                  </a:lnTo>
                  <a:lnTo>
                    <a:pt x="139" y="271"/>
                  </a:lnTo>
                  <a:close/>
                  <a:moveTo>
                    <a:pt x="0" y="609"/>
                  </a:moveTo>
                  <a:lnTo>
                    <a:pt x="166" y="609"/>
                  </a:lnTo>
                  <a:lnTo>
                    <a:pt x="166" y="0"/>
                  </a:lnTo>
                  <a:lnTo>
                    <a:pt x="0" y="0"/>
                  </a:lnTo>
                  <a:lnTo>
                    <a:pt x="0" y="609"/>
                  </a:lnTo>
                  <a:close/>
                  <a:moveTo>
                    <a:pt x="344" y="87"/>
                  </a:moveTo>
                  <a:lnTo>
                    <a:pt x="232" y="87"/>
                  </a:lnTo>
                  <a:lnTo>
                    <a:pt x="232" y="48"/>
                  </a:lnTo>
                  <a:lnTo>
                    <a:pt x="344" y="48"/>
                  </a:lnTo>
                  <a:lnTo>
                    <a:pt x="344" y="87"/>
                  </a:lnTo>
                  <a:close/>
                  <a:moveTo>
                    <a:pt x="344" y="179"/>
                  </a:moveTo>
                  <a:lnTo>
                    <a:pt x="232" y="179"/>
                  </a:lnTo>
                  <a:lnTo>
                    <a:pt x="232" y="140"/>
                  </a:lnTo>
                  <a:lnTo>
                    <a:pt x="344" y="140"/>
                  </a:lnTo>
                  <a:lnTo>
                    <a:pt x="344" y="179"/>
                  </a:lnTo>
                  <a:close/>
                  <a:moveTo>
                    <a:pt x="344" y="271"/>
                  </a:moveTo>
                  <a:lnTo>
                    <a:pt x="232" y="271"/>
                  </a:lnTo>
                  <a:lnTo>
                    <a:pt x="232" y="232"/>
                  </a:lnTo>
                  <a:lnTo>
                    <a:pt x="344" y="232"/>
                  </a:lnTo>
                  <a:lnTo>
                    <a:pt x="344" y="271"/>
                  </a:lnTo>
                  <a:close/>
                  <a:moveTo>
                    <a:pt x="205" y="609"/>
                  </a:moveTo>
                  <a:lnTo>
                    <a:pt x="371" y="609"/>
                  </a:lnTo>
                  <a:lnTo>
                    <a:pt x="371" y="0"/>
                  </a:lnTo>
                  <a:lnTo>
                    <a:pt x="205" y="0"/>
                  </a:lnTo>
                  <a:lnTo>
                    <a:pt x="205" y="609"/>
                  </a:lnTo>
                  <a:close/>
                  <a:moveTo>
                    <a:pt x="549" y="87"/>
                  </a:moveTo>
                  <a:lnTo>
                    <a:pt x="437" y="87"/>
                  </a:lnTo>
                  <a:lnTo>
                    <a:pt x="437" y="48"/>
                  </a:lnTo>
                  <a:lnTo>
                    <a:pt x="549" y="48"/>
                  </a:lnTo>
                  <a:lnTo>
                    <a:pt x="549" y="87"/>
                  </a:lnTo>
                  <a:close/>
                  <a:moveTo>
                    <a:pt x="549" y="179"/>
                  </a:moveTo>
                  <a:lnTo>
                    <a:pt x="437" y="179"/>
                  </a:lnTo>
                  <a:lnTo>
                    <a:pt x="437" y="140"/>
                  </a:lnTo>
                  <a:lnTo>
                    <a:pt x="549" y="140"/>
                  </a:lnTo>
                  <a:lnTo>
                    <a:pt x="549" y="179"/>
                  </a:lnTo>
                  <a:close/>
                  <a:moveTo>
                    <a:pt x="549" y="271"/>
                  </a:moveTo>
                  <a:lnTo>
                    <a:pt x="437" y="271"/>
                  </a:lnTo>
                  <a:lnTo>
                    <a:pt x="437" y="232"/>
                  </a:lnTo>
                  <a:lnTo>
                    <a:pt x="549" y="232"/>
                  </a:lnTo>
                  <a:lnTo>
                    <a:pt x="549" y="271"/>
                  </a:lnTo>
                  <a:close/>
                  <a:moveTo>
                    <a:pt x="410" y="609"/>
                  </a:moveTo>
                  <a:lnTo>
                    <a:pt x="577" y="609"/>
                  </a:lnTo>
                  <a:lnTo>
                    <a:pt x="577" y="0"/>
                  </a:lnTo>
                  <a:lnTo>
                    <a:pt x="410" y="0"/>
                  </a:lnTo>
                  <a:lnTo>
                    <a:pt x="410" y="609"/>
                  </a:lnTo>
                  <a:close/>
                </a:path>
              </a:pathLst>
            </a:custGeom>
            <a:solidFill>
              <a:srgbClr val="FDFDFD"/>
            </a:solidFill>
            <a:ln>
              <a:noFill/>
            </a:ln>
            <a:effectLst/>
          </p:spPr>
          <p:txBody>
            <a:bodyPr vert="horz" wrap="square" lIns="91440" tIns="45720" rIns="91440" bIns="45720" numCol="1" anchor="t" anchorCtr="0" compatLnSpc="1"/>
            <a:lstStyle/>
            <a:p>
              <a:pPr>
                <a:lnSpc>
                  <a:spcPct val="150000"/>
                </a:lnSpc>
              </a:pPr>
              <a:endParaRPr lang="zh-CN" altLang="en-US">
                <a:solidFill>
                  <a:schemeClr val="tx1">
                    <a:lumMod val="75000"/>
                    <a:lumOff val="25000"/>
                  </a:schemeClr>
                </a:solidFill>
                <a:latin typeface="字魂59号-创粗黑" panose="00000500000000000000" charset="-122"/>
                <a:ea typeface="字魂59号-创粗黑" panose="00000500000000000000" charset="-122"/>
                <a:cs typeface="字魂59号-创粗黑" panose="00000500000000000000" charset="-122"/>
              </a:endParaRPr>
            </a:p>
          </p:txBody>
        </p:sp>
      </p:grpSp>
      <p:grpSp>
        <p:nvGrpSpPr>
          <p:cNvPr id="10" name="组合 9"/>
          <p:cNvGrpSpPr/>
          <p:nvPr/>
        </p:nvGrpSpPr>
        <p:grpSpPr>
          <a:xfrm>
            <a:off x="5330082" y="1853458"/>
            <a:ext cx="1292891" cy="1314010"/>
            <a:chOff x="6600565" y="2715276"/>
            <a:chExt cx="1723855" cy="1751472"/>
          </a:xfrm>
        </p:grpSpPr>
        <p:sp>
          <p:nvSpPr>
            <p:cNvPr id="11" name="任意多边形 10" descr="e7d195523061f1c0deeec63e560781cfd59afb0ea006f2a87ABB68BF51EA6619813959095094C18C62A12F549504892A4AAA8C1554C6663626E05CA27F281A14E6983772AFC3FB97135759321DEA3D709AACD122C08E6ED1613C9AD25F6F98799C90F4CC444E7C8134DA6C24F646BE0EE144FD904433232049DD592C98A3A76DC58944EE20E6F9D6DE6ADC58CB7D5849"/>
            <p:cNvSpPr/>
            <p:nvPr/>
          </p:nvSpPr>
          <p:spPr>
            <a:xfrm rot="8076271">
              <a:off x="6583237" y="2947323"/>
              <a:ext cx="1751472" cy="1287378"/>
            </a:xfrm>
            <a:custGeom>
              <a:avLst/>
              <a:gdLst>
                <a:gd name="connsiteX0" fmla="*/ 0 w 1874689"/>
                <a:gd name="connsiteY0" fmla="*/ 1377945 h 1377945"/>
                <a:gd name="connsiteX1" fmla="*/ 0 w 1874689"/>
                <a:gd name="connsiteY1" fmla="*/ 0 h 1377945"/>
                <a:gd name="connsiteX2" fmla="*/ 1874689 w 1874689"/>
                <a:gd name="connsiteY2" fmla="*/ 0 h 1377945"/>
                <a:gd name="connsiteX3" fmla="*/ 1754155 w 1874689"/>
                <a:gd name="connsiteY3" fmla="*/ 88595 h 1377945"/>
                <a:gd name="connsiteX4" fmla="*/ 87379 w 1874689"/>
                <a:gd name="connsiteY4" fmla="*/ 88595 h 1377945"/>
                <a:gd name="connsiteX5" fmla="*/ 87379 w 1874689"/>
                <a:gd name="connsiteY5" fmla="*/ 1313719 h 13779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874689" h="1377945">
                  <a:moveTo>
                    <a:pt x="0" y="1377945"/>
                  </a:moveTo>
                  <a:lnTo>
                    <a:pt x="0" y="0"/>
                  </a:lnTo>
                  <a:lnTo>
                    <a:pt x="1874689" y="0"/>
                  </a:lnTo>
                  <a:lnTo>
                    <a:pt x="1754155" y="88595"/>
                  </a:lnTo>
                  <a:lnTo>
                    <a:pt x="87379" y="88595"/>
                  </a:lnTo>
                  <a:lnTo>
                    <a:pt x="87379" y="1313719"/>
                  </a:lnTo>
                  <a:close/>
                </a:path>
              </a:pathLst>
            </a:custGeom>
            <a:solidFill>
              <a:srgbClr val="2E6F57"/>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zh-CN" altLang="en-US">
                <a:solidFill>
                  <a:schemeClr val="tx1">
                    <a:lumMod val="75000"/>
                    <a:lumOff val="25000"/>
                  </a:schemeClr>
                </a:solidFill>
                <a:latin typeface="字魂59号-创粗黑" panose="00000500000000000000" charset="-122"/>
                <a:ea typeface="字魂59号-创粗黑" panose="00000500000000000000" charset="-122"/>
                <a:cs typeface="字魂59号-创粗黑" panose="00000500000000000000" charset="-122"/>
              </a:endParaRPr>
            </a:p>
          </p:txBody>
        </p:sp>
        <p:sp>
          <p:nvSpPr>
            <p:cNvPr id="12" name="五边形 11" descr="e7d195523061f1c0deeec63e560781cfd59afb0ea006f2a87ABB68BF51EA6619813959095094C18C62A12F549504892A4AAA8C1554C6663626E05CA27F281A14E6983772AFC3FB97135759321DEA3D709AACD122C08E6ED1613C9AD25F6F98799C90F4CC444E7C8134DA6C24F646BE0EE144FD904433232049DD592C98A3A76DC58944EE20E6F9D6DE6ADC58CB7D5849"/>
            <p:cNvSpPr/>
            <p:nvPr/>
          </p:nvSpPr>
          <p:spPr>
            <a:xfrm>
              <a:off x="6600565" y="2759595"/>
              <a:ext cx="1723855" cy="1327216"/>
            </a:xfrm>
            <a:prstGeom prst="homePlate">
              <a:avLst/>
            </a:prstGeom>
            <a:solidFill>
              <a:srgbClr val="2E6F57"/>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zh-CN" altLang="en-US">
                <a:solidFill>
                  <a:schemeClr val="tx1">
                    <a:lumMod val="75000"/>
                    <a:lumOff val="25000"/>
                  </a:schemeClr>
                </a:solidFill>
                <a:latin typeface="字魂59号-创粗黑" panose="00000500000000000000" charset="-122"/>
                <a:ea typeface="字魂59号-创粗黑" panose="00000500000000000000" charset="-122"/>
                <a:cs typeface="字魂59号-创粗黑" panose="00000500000000000000" charset="-122"/>
              </a:endParaRPr>
            </a:p>
          </p:txBody>
        </p:sp>
        <p:sp>
          <p:nvSpPr>
            <p:cNvPr id="13" name="Freeform 31"/>
            <p:cNvSpPr>
              <a:spLocks noEditPoints="1"/>
            </p:cNvSpPr>
            <p:nvPr/>
          </p:nvSpPr>
          <p:spPr bwMode="auto">
            <a:xfrm>
              <a:off x="7109989" y="3190868"/>
              <a:ext cx="435045" cy="547103"/>
            </a:xfrm>
            <a:custGeom>
              <a:avLst/>
              <a:gdLst>
                <a:gd name="T0" fmla="*/ 82 w 484"/>
                <a:gd name="T1" fmla="*/ 166 h 606"/>
                <a:gd name="T2" fmla="*/ 82 w 484"/>
                <a:gd name="T3" fmla="*/ 186 h 606"/>
                <a:gd name="T4" fmla="*/ 331 w 484"/>
                <a:gd name="T5" fmla="*/ 193 h 606"/>
                <a:gd name="T6" fmla="*/ 331 w 484"/>
                <a:gd name="T7" fmla="*/ 173 h 606"/>
                <a:gd name="T8" fmla="*/ 387 w 484"/>
                <a:gd name="T9" fmla="*/ 556 h 606"/>
                <a:gd name="T10" fmla="*/ 388 w 484"/>
                <a:gd name="T11" fmla="*/ 564 h 606"/>
                <a:gd name="T12" fmla="*/ 418 w 484"/>
                <a:gd name="T13" fmla="*/ 594 h 606"/>
                <a:gd name="T14" fmla="*/ 474 w 484"/>
                <a:gd name="T15" fmla="*/ 581 h 606"/>
                <a:gd name="T16" fmla="*/ 474 w 484"/>
                <a:gd name="T17" fmla="*/ 531 h 606"/>
                <a:gd name="T18" fmla="*/ 444 w 484"/>
                <a:gd name="T19" fmla="*/ 501 h 606"/>
                <a:gd name="T20" fmla="*/ 418 w 484"/>
                <a:gd name="T21" fmla="*/ 519 h 606"/>
                <a:gd name="T22" fmla="*/ 384 w 484"/>
                <a:gd name="T23" fmla="*/ 553 h 606"/>
                <a:gd name="T24" fmla="*/ 218 w 484"/>
                <a:gd name="T25" fmla="*/ 354 h 606"/>
                <a:gd name="T26" fmla="*/ 229 w 484"/>
                <a:gd name="T27" fmla="*/ 336 h 606"/>
                <a:gd name="T28" fmla="*/ 207 w 484"/>
                <a:gd name="T29" fmla="*/ 320 h 606"/>
                <a:gd name="T30" fmla="*/ 207 w 484"/>
                <a:gd name="T31" fmla="*/ 327 h 606"/>
                <a:gd name="T32" fmla="*/ 246 w 484"/>
                <a:gd name="T33" fmla="*/ 422 h 606"/>
                <a:gd name="T34" fmla="*/ 297 w 484"/>
                <a:gd name="T35" fmla="*/ 364 h 606"/>
                <a:gd name="T36" fmla="*/ 296 w 484"/>
                <a:gd name="T37" fmla="*/ 357 h 606"/>
                <a:gd name="T38" fmla="*/ 224 w 484"/>
                <a:gd name="T39" fmla="*/ 362 h 606"/>
                <a:gd name="T40" fmla="*/ 224 w 484"/>
                <a:gd name="T41" fmla="*/ 368 h 606"/>
                <a:gd name="T42" fmla="*/ 246 w 484"/>
                <a:gd name="T43" fmla="*/ 422 h 606"/>
                <a:gd name="T44" fmla="*/ 429 w 484"/>
                <a:gd name="T45" fmla="*/ 493 h 606"/>
                <a:gd name="T46" fmla="*/ 429 w 484"/>
                <a:gd name="T47" fmla="*/ 487 h 606"/>
                <a:gd name="T48" fmla="*/ 394 w 484"/>
                <a:gd name="T49" fmla="*/ 451 h 606"/>
                <a:gd name="T50" fmla="*/ 256 w 484"/>
                <a:gd name="T51" fmla="*/ 425 h 606"/>
                <a:gd name="T52" fmla="*/ 256 w 484"/>
                <a:gd name="T53" fmla="*/ 432 h 606"/>
                <a:gd name="T54" fmla="*/ 354 w 484"/>
                <a:gd name="T55" fmla="*/ 530 h 606"/>
                <a:gd name="T56" fmla="*/ 395 w 484"/>
                <a:gd name="T57" fmla="*/ 528 h 606"/>
                <a:gd name="T58" fmla="*/ 20 w 484"/>
                <a:gd name="T59" fmla="*/ 150 h 606"/>
                <a:gd name="T60" fmla="*/ 89 w 484"/>
                <a:gd name="T61" fmla="*/ 152 h 606"/>
                <a:gd name="T62" fmla="*/ 141 w 484"/>
                <a:gd name="T63" fmla="*/ 100 h 606"/>
                <a:gd name="T64" fmla="*/ 141 w 484"/>
                <a:gd name="T65" fmla="*/ 93 h 606"/>
                <a:gd name="T66" fmla="*/ 383 w 484"/>
                <a:gd name="T67" fmla="*/ 27 h 606"/>
                <a:gd name="T68" fmla="*/ 394 w 484"/>
                <a:gd name="T69" fmla="*/ 422 h 606"/>
                <a:gd name="T70" fmla="*/ 414 w 484"/>
                <a:gd name="T71" fmla="*/ 449 h 606"/>
                <a:gd name="T72" fmla="*/ 414 w 484"/>
                <a:gd name="T73" fmla="*/ 39 h 606"/>
                <a:gd name="T74" fmla="*/ 383 w 484"/>
                <a:gd name="T75" fmla="*/ 0 h 606"/>
                <a:gd name="T76" fmla="*/ 121 w 484"/>
                <a:gd name="T77" fmla="*/ 2 h 606"/>
                <a:gd name="T78" fmla="*/ 0 w 484"/>
                <a:gd name="T79" fmla="*/ 123 h 606"/>
                <a:gd name="T80" fmla="*/ 0 w 484"/>
                <a:gd name="T81" fmla="*/ 492 h 606"/>
                <a:gd name="T82" fmla="*/ 32 w 484"/>
                <a:gd name="T83" fmla="*/ 530 h 606"/>
                <a:gd name="T84" fmla="*/ 319 w 484"/>
                <a:gd name="T85" fmla="*/ 524 h 606"/>
                <a:gd name="T86" fmla="*/ 305 w 484"/>
                <a:gd name="T87" fmla="*/ 503 h 606"/>
                <a:gd name="T88" fmla="*/ 20 w 484"/>
                <a:gd name="T89" fmla="*/ 492 h 606"/>
                <a:gd name="T90" fmla="*/ 20 w 484"/>
                <a:gd name="T91" fmla="*/ 150 h 606"/>
                <a:gd name="T92" fmla="*/ 156 w 484"/>
                <a:gd name="T93" fmla="*/ 321 h 606"/>
                <a:gd name="T94" fmla="*/ 156 w 484"/>
                <a:gd name="T95" fmla="*/ 301 h 606"/>
                <a:gd name="T96" fmla="*/ 82 w 484"/>
                <a:gd name="T97" fmla="*/ 294 h 606"/>
                <a:gd name="T98" fmla="*/ 82 w 484"/>
                <a:gd name="T99" fmla="*/ 315 h 606"/>
                <a:gd name="T100" fmla="*/ 82 w 484"/>
                <a:gd name="T101" fmla="*/ 272 h 606"/>
                <a:gd name="T102" fmla="*/ 331 w 484"/>
                <a:gd name="T103" fmla="*/ 279 h 606"/>
                <a:gd name="T104" fmla="*/ 331 w 484"/>
                <a:gd name="T105" fmla="*/ 258 h 606"/>
                <a:gd name="T106" fmla="*/ 82 w 484"/>
                <a:gd name="T107" fmla="*/ 252 h 606"/>
                <a:gd name="T108" fmla="*/ 82 w 484"/>
                <a:gd name="T109" fmla="*/ 272 h 606"/>
                <a:gd name="T110" fmla="*/ 82 w 484"/>
                <a:gd name="T111" fmla="*/ 236 h 606"/>
                <a:gd name="T112" fmla="*/ 331 w 484"/>
                <a:gd name="T113" fmla="*/ 229 h 606"/>
                <a:gd name="T114" fmla="*/ 331 w 484"/>
                <a:gd name="T115" fmla="*/ 209 h 606"/>
                <a:gd name="T116" fmla="*/ 82 w 484"/>
                <a:gd name="T117" fmla="*/ 216 h 6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84" h="606">
                  <a:moveTo>
                    <a:pt x="331" y="166"/>
                  </a:moveTo>
                  <a:lnTo>
                    <a:pt x="82" y="166"/>
                  </a:lnTo>
                  <a:lnTo>
                    <a:pt x="82" y="173"/>
                  </a:lnTo>
                  <a:lnTo>
                    <a:pt x="82" y="186"/>
                  </a:lnTo>
                  <a:lnTo>
                    <a:pt x="82" y="193"/>
                  </a:lnTo>
                  <a:lnTo>
                    <a:pt x="331" y="193"/>
                  </a:lnTo>
                  <a:lnTo>
                    <a:pt x="331" y="186"/>
                  </a:lnTo>
                  <a:lnTo>
                    <a:pt x="331" y="173"/>
                  </a:lnTo>
                  <a:lnTo>
                    <a:pt x="331" y="166"/>
                  </a:lnTo>
                  <a:close/>
                  <a:moveTo>
                    <a:pt x="387" y="556"/>
                  </a:moveTo>
                  <a:lnTo>
                    <a:pt x="384" y="560"/>
                  </a:lnTo>
                  <a:lnTo>
                    <a:pt x="388" y="564"/>
                  </a:lnTo>
                  <a:lnTo>
                    <a:pt x="408" y="583"/>
                  </a:lnTo>
                  <a:lnTo>
                    <a:pt x="418" y="594"/>
                  </a:lnTo>
                  <a:cubicBezTo>
                    <a:pt x="430" y="606"/>
                    <a:pt x="450" y="606"/>
                    <a:pt x="462" y="594"/>
                  </a:cubicBezTo>
                  <a:lnTo>
                    <a:pt x="474" y="581"/>
                  </a:lnTo>
                  <a:cubicBezTo>
                    <a:pt x="481" y="575"/>
                    <a:pt x="484" y="565"/>
                    <a:pt x="483" y="556"/>
                  </a:cubicBezTo>
                  <a:cubicBezTo>
                    <a:pt x="484" y="547"/>
                    <a:pt x="481" y="538"/>
                    <a:pt x="474" y="531"/>
                  </a:cubicBezTo>
                  <a:lnTo>
                    <a:pt x="462" y="519"/>
                  </a:lnTo>
                  <a:lnTo>
                    <a:pt x="444" y="501"/>
                  </a:lnTo>
                  <a:lnTo>
                    <a:pt x="440" y="497"/>
                  </a:lnTo>
                  <a:lnTo>
                    <a:pt x="418" y="519"/>
                  </a:lnTo>
                  <a:lnTo>
                    <a:pt x="412" y="525"/>
                  </a:lnTo>
                  <a:lnTo>
                    <a:pt x="384" y="553"/>
                  </a:lnTo>
                  <a:lnTo>
                    <a:pt x="387" y="556"/>
                  </a:lnTo>
                  <a:close/>
                  <a:moveTo>
                    <a:pt x="218" y="354"/>
                  </a:moveTo>
                  <a:lnTo>
                    <a:pt x="234" y="338"/>
                  </a:lnTo>
                  <a:lnTo>
                    <a:pt x="229" y="336"/>
                  </a:lnTo>
                  <a:lnTo>
                    <a:pt x="234" y="331"/>
                  </a:lnTo>
                  <a:lnTo>
                    <a:pt x="207" y="320"/>
                  </a:lnTo>
                  <a:lnTo>
                    <a:pt x="211" y="328"/>
                  </a:lnTo>
                  <a:lnTo>
                    <a:pt x="207" y="327"/>
                  </a:lnTo>
                  <a:lnTo>
                    <a:pt x="218" y="354"/>
                  </a:lnTo>
                  <a:close/>
                  <a:moveTo>
                    <a:pt x="246" y="422"/>
                  </a:moveTo>
                  <a:lnTo>
                    <a:pt x="302" y="366"/>
                  </a:lnTo>
                  <a:lnTo>
                    <a:pt x="297" y="364"/>
                  </a:lnTo>
                  <a:lnTo>
                    <a:pt x="302" y="359"/>
                  </a:lnTo>
                  <a:lnTo>
                    <a:pt x="296" y="357"/>
                  </a:lnTo>
                  <a:lnTo>
                    <a:pt x="249" y="337"/>
                  </a:lnTo>
                  <a:lnTo>
                    <a:pt x="224" y="362"/>
                  </a:lnTo>
                  <a:lnTo>
                    <a:pt x="226" y="366"/>
                  </a:lnTo>
                  <a:lnTo>
                    <a:pt x="224" y="368"/>
                  </a:lnTo>
                  <a:lnTo>
                    <a:pt x="243" y="416"/>
                  </a:lnTo>
                  <a:lnTo>
                    <a:pt x="246" y="422"/>
                  </a:lnTo>
                  <a:close/>
                  <a:moveTo>
                    <a:pt x="412" y="511"/>
                  </a:moveTo>
                  <a:lnTo>
                    <a:pt x="429" y="493"/>
                  </a:lnTo>
                  <a:lnTo>
                    <a:pt x="426" y="490"/>
                  </a:lnTo>
                  <a:lnTo>
                    <a:pt x="429" y="487"/>
                  </a:lnTo>
                  <a:lnTo>
                    <a:pt x="414" y="472"/>
                  </a:lnTo>
                  <a:lnTo>
                    <a:pt x="394" y="451"/>
                  </a:lnTo>
                  <a:lnTo>
                    <a:pt x="312" y="369"/>
                  </a:lnTo>
                  <a:lnTo>
                    <a:pt x="256" y="425"/>
                  </a:lnTo>
                  <a:lnTo>
                    <a:pt x="260" y="429"/>
                  </a:lnTo>
                  <a:lnTo>
                    <a:pt x="256" y="432"/>
                  </a:lnTo>
                  <a:lnTo>
                    <a:pt x="334" y="510"/>
                  </a:lnTo>
                  <a:lnTo>
                    <a:pt x="354" y="530"/>
                  </a:lnTo>
                  <a:lnTo>
                    <a:pt x="374" y="549"/>
                  </a:lnTo>
                  <a:lnTo>
                    <a:pt x="395" y="528"/>
                  </a:lnTo>
                  <a:lnTo>
                    <a:pt x="412" y="511"/>
                  </a:lnTo>
                  <a:close/>
                  <a:moveTo>
                    <a:pt x="20" y="150"/>
                  </a:moveTo>
                  <a:lnTo>
                    <a:pt x="89" y="152"/>
                  </a:lnTo>
                  <a:lnTo>
                    <a:pt x="89" y="152"/>
                  </a:lnTo>
                  <a:lnTo>
                    <a:pt x="89" y="152"/>
                  </a:lnTo>
                  <a:cubicBezTo>
                    <a:pt x="118" y="152"/>
                    <a:pt x="141" y="129"/>
                    <a:pt x="141" y="100"/>
                  </a:cubicBezTo>
                  <a:lnTo>
                    <a:pt x="141" y="94"/>
                  </a:lnTo>
                  <a:lnTo>
                    <a:pt x="141" y="93"/>
                  </a:lnTo>
                  <a:lnTo>
                    <a:pt x="141" y="27"/>
                  </a:lnTo>
                  <a:lnTo>
                    <a:pt x="383" y="27"/>
                  </a:lnTo>
                  <a:cubicBezTo>
                    <a:pt x="389" y="27"/>
                    <a:pt x="394" y="32"/>
                    <a:pt x="394" y="38"/>
                  </a:cubicBezTo>
                  <a:lnTo>
                    <a:pt x="394" y="422"/>
                  </a:lnTo>
                  <a:lnTo>
                    <a:pt x="394" y="429"/>
                  </a:lnTo>
                  <a:lnTo>
                    <a:pt x="414" y="449"/>
                  </a:lnTo>
                  <a:lnTo>
                    <a:pt x="414" y="443"/>
                  </a:lnTo>
                  <a:lnTo>
                    <a:pt x="414" y="39"/>
                  </a:lnTo>
                  <a:lnTo>
                    <a:pt x="414" y="32"/>
                  </a:lnTo>
                  <a:cubicBezTo>
                    <a:pt x="414" y="14"/>
                    <a:pt x="400" y="0"/>
                    <a:pt x="383" y="0"/>
                  </a:cubicBezTo>
                  <a:lnTo>
                    <a:pt x="123" y="0"/>
                  </a:lnTo>
                  <a:lnTo>
                    <a:pt x="121" y="2"/>
                  </a:lnTo>
                  <a:lnTo>
                    <a:pt x="1" y="122"/>
                  </a:lnTo>
                  <a:lnTo>
                    <a:pt x="0" y="123"/>
                  </a:lnTo>
                  <a:lnTo>
                    <a:pt x="0" y="130"/>
                  </a:lnTo>
                  <a:lnTo>
                    <a:pt x="0" y="492"/>
                  </a:lnTo>
                  <a:lnTo>
                    <a:pt x="0" y="499"/>
                  </a:lnTo>
                  <a:cubicBezTo>
                    <a:pt x="0" y="516"/>
                    <a:pt x="14" y="530"/>
                    <a:pt x="32" y="530"/>
                  </a:cubicBezTo>
                  <a:lnTo>
                    <a:pt x="326" y="530"/>
                  </a:lnTo>
                  <a:lnTo>
                    <a:pt x="319" y="524"/>
                  </a:lnTo>
                  <a:lnTo>
                    <a:pt x="326" y="524"/>
                  </a:lnTo>
                  <a:lnTo>
                    <a:pt x="305" y="503"/>
                  </a:lnTo>
                  <a:lnTo>
                    <a:pt x="32" y="503"/>
                  </a:lnTo>
                  <a:cubicBezTo>
                    <a:pt x="25" y="503"/>
                    <a:pt x="21" y="498"/>
                    <a:pt x="20" y="492"/>
                  </a:cubicBezTo>
                  <a:lnTo>
                    <a:pt x="20" y="492"/>
                  </a:lnTo>
                  <a:lnTo>
                    <a:pt x="20" y="150"/>
                  </a:lnTo>
                  <a:close/>
                  <a:moveTo>
                    <a:pt x="82" y="321"/>
                  </a:moveTo>
                  <a:lnTo>
                    <a:pt x="156" y="321"/>
                  </a:lnTo>
                  <a:lnTo>
                    <a:pt x="156" y="315"/>
                  </a:lnTo>
                  <a:lnTo>
                    <a:pt x="156" y="301"/>
                  </a:lnTo>
                  <a:lnTo>
                    <a:pt x="156" y="294"/>
                  </a:lnTo>
                  <a:lnTo>
                    <a:pt x="82" y="294"/>
                  </a:lnTo>
                  <a:lnTo>
                    <a:pt x="82" y="301"/>
                  </a:lnTo>
                  <a:lnTo>
                    <a:pt x="82" y="315"/>
                  </a:lnTo>
                  <a:lnTo>
                    <a:pt x="82" y="321"/>
                  </a:lnTo>
                  <a:close/>
                  <a:moveTo>
                    <a:pt x="82" y="272"/>
                  </a:moveTo>
                  <a:lnTo>
                    <a:pt x="82" y="279"/>
                  </a:lnTo>
                  <a:lnTo>
                    <a:pt x="331" y="279"/>
                  </a:lnTo>
                  <a:lnTo>
                    <a:pt x="331" y="272"/>
                  </a:lnTo>
                  <a:lnTo>
                    <a:pt x="331" y="258"/>
                  </a:lnTo>
                  <a:lnTo>
                    <a:pt x="331" y="252"/>
                  </a:lnTo>
                  <a:lnTo>
                    <a:pt x="82" y="252"/>
                  </a:lnTo>
                  <a:lnTo>
                    <a:pt x="82" y="258"/>
                  </a:lnTo>
                  <a:lnTo>
                    <a:pt x="82" y="272"/>
                  </a:lnTo>
                  <a:close/>
                  <a:moveTo>
                    <a:pt x="82" y="229"/>
                  </a:moveTo>
                  <a:lnTo>
                    <a:pt x="82" y="236"/>
                  </a:lnTo>
                  <a:lnTo>
                    <a:pt x="331" y="236"/>
                  </a:lnTo>
                  <a:lnTo>
                    <a:pt x="331" y="229"/>
                  </a:lnTo>
                  <a:lnTo>
                    <a:pt x="331" y="216"/>
                  </a:lnTo>
                  <a:lnTo>
                    <a:pt x="331" y="209"/>
                  </a:lnTo>
                  <a:lnTo>
                    <a:pt x="82" y="209"/>
                  </a:lnTo>
                  <a:lnTo>
                    <a:pt x="82" y="216"/>
                  </a:lnTo>
                  <a:lnTo>
                    <a:pt x="82" y="229"/>
                  </a:lnTo>
                  <a:close/>
                </a:path>
              </a:pathLst>
            </a:custGeom>
            <a:solidFill>
              <a:srgbClr val="FDFDFD"/>
            </a:solidFill>
            <a:ln>
              <a:noFill/>
            </a:ln>
            <a:effectLst/>
          </p:spPr>
          <p:txBody>
            <a:bodyPr vert="horz" wrap="square" lIns="91440" tIns="45720" rIns="91440" bIns="45720" numCol="1" anchor="t" anchorCtr="0" compatLnSpc="1"/>
            <a:lstStyle/>
            <a:p>
              <a:pPr>
                <a:lnSpc>
                  <a:spcPct val="150000"/>
                </a:lnSpc>
              </a:pPr>
              <a:endParaRPr lang="zh-CN" altLang="en-US">
                <a:solidFill>
                  <a:schemeClr val="tx1">
                    <a:lumMod val="75000"/>
                    <a:lumOff val="25000"/>
                  </a:schemeClr>
                </a:solidFill>
                <a:latin typeface="字魂59号-创粗黑" panose="00000500000000000000" charset="-122"/>
                <a:ea typeface="字魂59号-创粗黑" panose="00000500000000000000" charset="-122"/>
                <a:cs typeface="字魂59号-创粗黑" panose="00000500000000000000" charset="-122"/>
              </a:endParaRPr>
            </a:p>
          </p:txBody>
        </p:sp>
      </p:grpSp>
      <p:grpSp>
        <p:nvGrpSpPr>
          <p:cNvPr id="14" name="组合 13"/>
          <p:cNvGrpSpPr/>
          <p:nvPr/>
        </p:nvGrpSpPr>
        <p:grpSpPr>
          <a:xfrm>
            <a:off x="7377006" y="1853458"/>
            <a:ext cx="1292891" cy="1314010"/>
            <a:chOff x="9329796" y="2715276"/>
            <a:chExt cx="1723855" cy="1751472"/>
          </a:xfrm>
        </p:grpSpPr>
        <p:sp>
          <p:nvSpPr>
            <p:cNvPr id="15" name="任意多边形 14" descr="e7d195523061f1c0deeec63e560781cfd59afb0ea006f2a87ABB68BF51EA6619813959095094C18C62A12F549504892A4AAA8C1554C6663626E05CA27F281A14E6983772AFC3FB97135759321DEA3D709AACD122C08E6ED1613C9AD25F6F98799C90F4CC444E7C8134DA6C24F646BE0EE144FD904433232049DD592C98A3A76DC58944EE20E6F9D6DE6ADC58CB7D5849"/>
            <p:cNvSpPr/>
            <p:nvPr/>
          </p:nvSpPr>
          <p:spPr>
            <a:xfrm rot="8076271">
              <a:off x="9312468" y="2947323"/>
              <a:ext cx="1751472" cy="1287378"/>
            </a:xfrm>
            <a:custGeom>
              <a:avLst/>
              <a:gdLst>
                <a:gd name="connsiteX0" fmla="*/ 0 w 1874689"/>
                <a:gd name="connsiteY0" fmla="*/ 1377945 h 1377945"/>
                <a:gd name="connsiteX1" fmla="*/ 0 w 1874689"/>
                <a:gd name="connsiteY1" fmla="*/ 0 h 1377945"/>
                <a:gd name="connsiteX2" fmla="*/ 1874689 w 1874689"/>
                <a:gd name="connsiteY2" fmla="*/ 0 h 1377945"/>
                <a:gd name="connsiteX3" fmla="*/ 1754155 w 1874689"/>
                <a:gd name="connsiteY3" fmla="*/ 88595 h 1377945"/>
                <a:gd name="connsiteX4" fmla="*/ 87379 w 1874689"/>
                <a:gd name="connsiteY4" fmla="*/ 88595 h 1377945"/>
                <a:gd name="connsiteX5" fmla="*/ 87379 w 1874689"/>
                <a:gd name="connsiteY5" fmla="*/ 1313719 h 13779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874689" h="1377945">
                  <a:moveTo>
                    <a:pt x="0" y="1377945"/>
                  </a:moveTo>
                  <a:lnTo>
                    <a:pt x="0" y="0"/>
                  </a:lnTo>
                  <a:lnTo>
                    <a:pt x="1874689" y="0"/>
                  </a:lnTo>
                  <a:lnTo>
                    <a:pt x="1754155" y="88595"/>
                  </a:lnTo>
                  <a:lnTo>
                    <a:pt x="87379" y="88595"/>
                  </a:lnTo>
                  <a:lnTo>
                    <a:pt x="87379" y="1313719"/>
                  </a:lnTo>
                  <a:close/>
                </a:path>
              </a:pathLst>
            </a:custGeom>
            <a:solidFill>
              <a:srgbClr val="2E6F57"/>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zh-CN" altLang="en-US">
                <a:solidFill>
                  <a:schemeClr val="tx1">
                    <a:lumMod val="75000"/>
                    <a:lumOff val="25000"/>
                  </a:schemeClr>
                </a:solidFill>
                <a:latin typeface="字魂59号-创粗黑" panose="00000500000000000000" charset="-122"/>
                <a:ea typeface="字魂59号-创粗黑" panose="00000500000000000000" charset="-122"/>
                <a:cs typeface="字魂59号-创粗黑" panose="00000500000000000000" charset="-122"/>
              </a:endParaRPr>
            </a:p>
          </p:txBody>
        </p:sp>
        <p:sp>
          <p:nvSpPr>
            <p:cNvPr id="16" name="五边形 15" descr="e7d195523061f1c0deeec63e560781cfd59afb0ea006f2a87ABB68BF51EA6619813959095094C18C62A12F549504892A4AAA8C1554C6663626E05CA27F281A14E6983772AFC3FB97135759321DEA3D709AACD122C08E6ED1613C9AD25F6F98799C90F4CC444E7C8134DA6C24F646BE0EE144FD904433232049DD592C98A3A76DC58944EE20E6F9D6DE6ADC58CB7D5849"/>
            <p:cNvSpPr/>
            <p:nvPr/>
          </p:nvSpPr>
          <p:spPr>
            <a:xfrm>
              <a:off x="9329796" y="2759595"/>
              <a:ext cx="1723855" cy="1327216"/>
            </a:xfrm>
            <a:prstGeom prst="homePlate">
              <a:avLst/>
            </a:prstGeom>
            <a:solidFill>
              <a:srgbClr val="2E6F57"/>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zh-CN" altLang="en-US">
                <a:solidFill>
                  <a:schemeClr val="tx1">
                    <a:lumMod val="75000"/>
                    <a:lumOff val="25000"/>
                  </a:schemeClr>
                </a:solidFill>
                <a:latin typeface="字魂59号-创粗黑" panose="00000500000000000000" charset="-122"/>
                <a:ea typeface="字魂59号-创粗黑" panose="00000500000000000000" charset="-122"/>
                <a:cs typeface="字魂59号-创粗黑" panose="00000500000000000000" charset="-122"/>
              </a:endParaRPr>
            </a:p>
          </p:txBody>
        </p:sp>
        <p:sp>
          <p:nvSpPr>
            <p:cNvPr id="17" name="Freeform 16"/>
            <p:cNvSpPr>
              <a:spLocks noEditPoints="1"/>
            </p:cNvSpPr>
            <p:nvPr/>
          </p:nvSpPr>
          <p:spPr bwMode="auto">
            <a:xfrm>
              <a:off x="9823913" y="3227548"/>
              <a:ext cx="640056" cy="510424"/>
            </a:xfrm>
            <a:custGeom>
              <a:avLst/>
              <a:gdLst>
                <a:gd name="T0" fmla="*/ 1238 w 1238"/>
                <a:gd name="T1" fmla="*/ 579 h 986"/>
                <a:gd name="T2" fmla="*/ 424 w 1238"/>
                <a:gd name="T3" fmla="*/ 579 h 986"/>
                <a:gd name="T4" fmla="*/ 443 w 1238"/>
                <a:gd name="T5" fmla="*/ 209 h 986"/>
                <a:gd name="T6" fmla="*/ 357 w 1238"/>
                <a:gd name="T7" fmla="*/ 223 h 986"/>
                <a:gd name="T8" fmla="*/ 329 w 1238"/>
                <a:gd name="T9" fmla="*/ 254 h 986"/>
                <a:gd name="T10" fmla="*/ 441 w 1238"/>
                <a:gd name="T11" fmla="*/ 316 h 986"/>
                <a:gd name="T12" fmla="*/ 311 w 1238"/>
                <a:gd name="T13" fmla="*/ 0 h 986"/>
                <a:gd name="T14" fmla="*/ 311 w 1238"/>
                <a:gd name="T15" fmla="*/ 620 h 986"/>
                <a:gd name="T16" fmla="*/ 367 w 1238"/>
                <a:gd name="T17" fmla="*/ 550 h 986"/>
                <a:gd name="T18" fmla="*/ 329 w 1238"/>
                <a:gd name="T19" fmla="*/ 473 h 986"/>
                <a:gd name="T20" fmla="*/ 295 w 1238"/>
                <a:gd name="T21" fmla="*/ 516 h 986"/>
                <a:gd name="T22" fmla="*/ 168 w 1238"/>
                <a:gd name="T23" fmla="*/ 370 h 986"/>
                <a:gd name="T24" fmla="*/ 295 w 1238"/>
                <a:gd name="T25" fmla="*/ 410 h 986"/>
                <a:gd name="T26" fmla="*/ 229 w 1238"/>
                <a:gd name="T27" fmla="*/ 307 h 986"/>
                <a:gd name="T28" fmla="*/ 295 w 1238"/>
                <a:gd name="T29" fmla="*/ 127 h 986"/>
                <a:gd name="T30" fmla="*/ 329 w 1238"/>
                <a:gd name="T31" fmla="*/ 104 h 986"/>
                <a:gd name="T32" fmla="*/ 443 w 1238"/>
                <a:gd name="T33" fmla="*/ 209 h 986"/>
                <a:gd name="T34" fmla="*/ 295 w 1238"/>
                <a:gd name="T35" fmla="*/ 186 h 986"/>
                <a:gd name="T36" fmla="*/ 295 w 1238"/>
                <a:gd name="T37" fmla="*/ 245 h 986"/>
                <a:gd name="T38" fmla="*/ 329 w 1238"/>
                <a:gd name="T39" fmla="*/ 413 h 986"/>
                <a:gd name="T40" fmla="*/ 357 w 1238"/>
                <a:gd name="T41" fmla="*/ 398 h 986"/>
                <a:gd name="T42" fmla="*/ 359 w 1238"/>
                <a:gd name="T43" fmla="*/ 356 h 986"/>
                <a:gd name="T44" fmla="*/ 329 w 1238"/>
                <a:gd name="T45" fmla="*/ 413 h 986"/>
                <a:gd name="T46" fmla="*/ 854 w 1238"/>
                <a:gd name="T47" fmla="*/ 713 h 986"/>
                <a:gd name="T48" fmla="*/ 904 w 1238"/>
                <a:gd name="T49" fmla="*/ 665 h 986"/>
                <a:gd name="T50" fmla="*/ 854 w 1238"/>
                <a:gd name="T51" fmla="*/ 617 h 986"/>
                <a:gd name="T52" fmla="*/ 810 w 1238"/>
                <a:gd name="T53" fmla="*/ 416 h 986"/>
                <a:gd name="T54" fmla="*/ 784 w 1238"/>
                <a:gd name="T55" fmla="*/ 477 h 986"/>
                <a:gd name="T56" fmla="*/ 810 w 1238"/>
                <a:gd name="T57" fmla="*/ 416 h 986"/>
                <a:gd name="T58" fmla="*/ 1004 w 1238"/>
                <a:gd name="T59" fmla="*/ 447 h 986"/>
                <a:gd name="T60" fmla="*/ 854 w 1238"/>
                <a:gd name="T61" fmla="*/ 418 h 986"/>
                <a:gd name="T62" fmla="*/ 977 w 1238"/>
                <a:gd name="T63" fmla="*/ 557 h 986"/>
                <a:gd name="T64" fmla="*/ 854 w 1238"/>
                <a:gd name="T65" fmla="*/ 792 h 986"/>
                <a:gd name="T66" fmla="*/ 810 w 1238"/>
                <a:gd name="T67" fmla="*/ 849 h 986"/>
                <a:gd name="T68" fmla="*/ 643 w 1238"/>
                <a:gd name="T69" fmla="*/ 658 h 986"/>
                <a:gd name="T70" fmla="*/ 810 w 1238"/>
                <a:gd name="T71" fmla="*/ 710 h 986"/>
                <a:gd name="T72" fmla="*/ 724 w 1238"/>
                <a:gd name="T73" fmla="*/ 575 h 986"/>
                <a:gd name="T74" fmla="*/ 810 w 1238"/>
                <a:gd name="T75" fmla="*/ 339 h 986"/>
                <a:gd name="T76" fmla="*/ 854 w 1238"/>
                <a:gd name="T77" fmla="*/ 309 h 986"/>
                <a:gd name="T78" fmla="*/ 1004 w 1238"/>
                <a:gd name="T79" fmla="*/ 447 h 9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238" h="986">
                  <a:moveTo>
                    <a:pt x="831" y="172"/>
                  </a:moveTo>
                  <a:cubicBezTo>
                    <a:pt x="1055" y="172"/>
                    <a:pt x="1238" y="354"/>
                    <a:pt x="1238" y="579"/>
                  </a:cubicBezTo>
                  <a:cubicBezTo>
                    <a:pt x="1238" y="804"/>
                    <a:pt x="1055" y="986"/>
                    <a:pt x="831" y="986"/>
                  </a:cubicBezTo>
                  <a:cubicBezTo>
                    <a:pt x="606" y="986"/>
                    <a:pt x="424" y="804"/>
                    <a:pt x="424" y="579"/>
                  </a:cubicBezTo>
                  <a:cubicBezTo>
                    <a:pt x="424" y="354"/>
                    <a:pt x="606" y="172"/>
                    <a:pt x="831" y="172"/>
                  </a:cubicBezTo>
                  <a:close/>
                  <a:moveTo>
                    <a:pt x="443" y="209"/>
                  </a:moveTo>
                  <a:lnTo>
                    <a:pt x="443" y="209"/>
                  </a:lnTo>
                  <a:lnTo>
                    <a:pt x="357" y="223"/>
                  </a:lnTo>
                  <a:cubicBezTo>
                    <a:pt x="350" y="204"/>
                    <a:pt x="346" y="197"/>
                    <a:pt x="329" y="187"/>
                  </a:cubicBezTo>
                  <a:lnTo>
                    <a:pt x="329" y="254"/>
                  </a:lnTo>
                  <a:cubicBezTo>
                    <a:pt x="375" y="266"/>
                    <a:pt x="406" y="279"/>
                    <a:pt x="422" y="293"/>
                  </a:cubicBezTo>
                  <a:cubicBezTo>
                    <a:pt x="430" y="300"/>
                    <a:pt x="436" y="308"/>
                    <a:pt x="441" y="316"/>
                  </a:cubicBezTo>
                  <a:cubicBezTo>
                    <a:pt x="480" y="260"/>
                    <a:pt x="533" y="215"/>
                    <a:pt x="594" y="185"/>
                  </a:cubicBezTo>
                  <a:cubicBezTo>
                    <a:pt x="546" y="76"/>
                    <a:pt x="437" y="0"/>
                    <a:pt x="311" y="0"/>
                  </a:cubicBezTo>
                  <a:cubicBezTo>
                    <a:pt x="139" y="0"/>
                    <a:pt x="0" y="139"/>
                    <a:pt x="0" y="310"/>
                  </a:cubicBezTo>
                  <a:cubicBezTo>
                    <a:pt x="0" y="481"/>
                    <a:pt x="139" y="620"/>
                    <a:pt x="311" y="620"/>
                  </a:cubicBezTo>
                  <a:cubicBezTo>
                    <a:pt x="331" y="620"/>
                    <a:pt x="352" y="618"/>
                    <a:pt x="372" y="614"/>
                  </a:cubicBezTo>
                  <a:cubicBezTo>
                    <a:pt x="368" y="593"/>
                    <a:pt x="367" y="572"/>
                    <a:pt x="367" y="550"/>
                  </a:cubicBezTo>
                  <a:cubicBezTo>
                    <a:pt x="367" y="521"/>
                    <a:pt x="370" y="493"/>
                    <a:pt x="376" y="465"/>
                  </a:cubicBezTo>
                  <a:cubicBezTo>
                    <a:pt x="361" y="470"/>
                    <a:pt x="345" y="472"/>
                    <a:pt x="329" y="473"/>
                  </a:cubicBezTo>
                  <a:lnTo>
                    <a:pt x="329" y="516"/>
                  </a:lnTo>
                  <a:lnTo>
                    <a:pt x="295" y="516"/>
                  </a:lnTo>
                  <a:lnTo>
                    <a:pt x="295" y="473"/>
                  </a:lnTo>
                  <a:cubicBezTo>
                    <a:pt x="226" y="467"/>
                    <a:pt x="180" y="440"/>
                    <a:pt x="168" y="370"/>
                  </a:cubicBezTo>
                  <a:lnTo>
                    <a:pt x="261" y="359"/>
                  </a:lnTo>
                  <a:cubicBezTo>
                    <a:pt x="265" y="385"/>
                    <a:pt x="271" y="398"/>
                    <a:pt x="295" y="410"/>
                  </a:cubicBezTo>
                  <a:lnTo>
                    <a:pt x="295" y="329"/>
                  </a:lnTo>
                  <a:cubicBezTo>
                    <a:pt x="264" y="320"/>
                    <a:pt x="242" y="313"/>
                    <a:pt x="229" y="307"/>
                  </a:cubicBezTo>
                  <a:cubicBezTo>
                    <a:pt x="173" y="279"/>
                    <a:pt x="166" y="200"/>
                    <a:pt x="210" y="157"/>
                  </a:cubicBezTo>
                  <a:cubicBezTo>
                    <a:pt x="229" y="139"/>
                    <a:pt x="257" y="129"/>
                    <a:pt x="295" y="127"/>
                  </a:cubicBezTo>
                  <a:lnTo>
                    <a:pt x="295" y="104"/>
                  </a:lnTo>
                  <a:lnTo>
                    <a:pt x="329" y="104"/>
                  </a:lnTo>
                  <a:lnTo>
                    <a:pt x="329" y="127"/>
                  </a:lnTo>
                  <a:cubicBezTo>
                    <a:pt x="384" y="130"/>
                    <a:pt x="430" y="151"/>
                    <a:pt x="443" y="209"/>
                  </a:cubicBezTo>
                  <a:close/>
                  <a:moveTo>
                    <a:pt x="295" y="186"/>
                  </a:moveTo>
                  <a:lnTo>
                    <a:pt x="295" y="186"/>
                  </a:lnTo>
                  <a:cubicBezTo>
                    <a:pt x="274" y="193"/>
                    <a:pt x="259" y="212"/>
                    <a:pt x="275" y="233"/>
                  </a:cubicBezTo>
                  <a:cubicBezTo>
                    <a:pt x="279" y="238"/>
                    <a:pt x="285" y="242"/>
                    <a:pt x="295" y="245"/>
                  </a:cubicBezTo>
                  <a:lnTo>
                    <a:pt x="295" y="186"/>
                  </a:lnTo>
                  <a:close/>
                  <a:moveTo>
                    <a:pt x="329" y="413"/>
                  </a:moveTo>
                  <a:lnTo>
                    <a:pt x="329" y="413"/>
                  </a:lnTo>
                  <a:cubicBezTo>
                    <a:pt x="342" y="410"/>
                    <a:pt x="351" y="405"/>
                    <a:pt x="357" y="398"/>
                  </a:cubicBezTo>
                  <a:cubicBezTo>
                    <a:pt x="363" y="392"/>
                    <a:pt x="366" y="384"/>
                    <a:pt x="366" y="376"/>
                  </a:cubicBezTo>
                  <a:cubicBezTo>
                    <a:pt x="366" y="368"/>
                    <a:pt x="364" y="362"/>
                    <a:pt x="359" y="356"/>
                  </a:cubicBezTo>
                  <a:cubicBezTo>
                    <a:pt x="354" y="350"/>
                    <a:pt x="344" y="344"/>
                    <a:pt x="329" y="339"/>
                  </a:cubicBezTo>
                  <a:lnTo>
                    <a:pt x="329" y="413"/>
                  </a:lnTo>
                  <a:close/>
                  <a:moveTo>
                    <a:pt x="854" y="713"/>
                  </a:moveTo>
                  <a:lnTo>
                    <a:pt x="854" y="713"/>
                  </a:lnTo>
                  <a:cubicBezTo>
                    <a:pt x="871" y="710"/>
                    <a:pt x="884" y="703"/>
                    <a:pt x="892" y="695"/>
                  </a:cubicBezTo>
                  <a:cubicBezTo>
                    <a:pt x="900" y="686"/>
                    <a:pt x="904" y="676"/>
                    <a:pt x="904" y="665"/>
                  </a:cubicBezTo>
                  <a:cubicBezTo>
                    <a:pt x="904" y="656"/>
                    <a:pt x="901" y="647"/>
                    <a:pt x="894" y="639"/>
                  </a:cubicBezTo>
                  <a:cubicBezTo>
                    <a:pt x="887" y="631"/>
                    <a:pt x="874" y="624"/>
                    <a:pt x="854" y="617"/>
                  </a:cubicBezTo>
                  <a:lnTo>
                    <a:pt x="854" y="713"/>
                  </a:lnTo>
                  <a:close/>
                  <a:moveTo>
                    <a:pt x="810" y="416"/>
                  </a:moveTo>
                  <a:lnTo>
                    <a:pt x="810" y="416"/>
                  </a:lnTo>
                  <a:cubicBezTo>
                    <a:pt x="783" y="426"/>
                    <a:pt x="763" y="451"/>
                    <a:pt x="784" y="477"/>
                  </a:cubicBezTo>
                  <a:cubicBezTo>
                    <a:pt x="789" y="484"/>
                    <a:pt x="798" y="489"/>
                    <a:pt x="810" y="494"/>
                  </a:cubicBezTo>
                  <a:lnTo>
                    <a:pt x="810" y="416"/>
                  </a:lnTo>
                  <a:close/>
                  <a:moveTo>
                    <a:pt x="1004" y="447"/>
                  </a:moveTo>
                  <a:lnTo>
                    <a:pt x="1004" y="447"/>
                  </a:lnTo>
                  <a:lnTo>
                    <a:pt x="892" y="464"/>
                  </a:lnTo>
                  <a:cubicBezTo>
                    <a:pt x="883" y="440"/>
                    <a:pt x="877" y="430"/>
                    <a:pt x="854" y="418"/>
                  </a:cubicBezTo>
                  <a:lnTo>
                    <a:pt x="854" y="505"/>
                  </a:lnTo>
                  <a:cubicBezTo>
                    <a:pt x="916" y="521"/>
                    <a:pt x="956" y="539"/>
                    <a:pt x="977" y="557"/>
                  </a:cubicBezTo>
                  <a:cubicBezTo>
                    <a:pt x="1043" y="616"/>
                    <a:pt x="1024" y="719"/>
                    <a:pt x="953" y="765"/>
                  </a:cubicBezTo>
                  <a:cubicBezTo>
                    <a:pt x="925" y="783"/>
                    <a:pt x="892" y="791"/>
                    <a:pt x="854" y="792"/>
                  </a:cubicBezTo>
                  <a:lnTo>
                    <a:pt x="854" y="849"/>
                  </a:lnTo>
                  <a:lnTo>
                    <a:pt x="810" y="849"/>
                  </a:lnTo>
                  <a:lnTo>
                    <a:pt x="810" y="792"/>
                  </a:lnTo>
                  <a:cubicBezTo>
                    <a:pt x="720" y="784"/>
                    <a:pt x="660" y="750"/>
                    <a:pt x="643" y="658"/>
                  </a:cubicBezTo>
                  <a:lnTo>
                    <a:pt x="765" y="644"/>
                  </a:lnTo>
                  <a:cubicBezTo>
                    <a:pt x="772" y="677"/>
                    <a:pt x="779" y="695"/>
                    <a:pt x="810" y="710"/>
                  </a:cubicBezTo>
                  <a:lnTo>
                    <a:pt x="810" y="604"/>
                  </a:lnTo>
                  <a:cubicBezTo>
                    <a:pt x="770" y="593"/>
                    <a:pt x="741" y="583"/>
                    <a:pt x="724" y="575"/>
                  </a:cubicBezTo>
                  <a:cubicBezTo>
                    <a:pt x="650" y="539"/>
                    <a:pt x="641" y="434"/>
                    <a:pt x="699" y="379"/>
                  </a:cubicBezTo>
                  <a:cubicBezTo>
                    <a:pt x="724" y="355"/>
                    <a:pt x="761" y="341"/>
                    <a:pt x="810" y="339"/>
                  </a:cubicBezTo>
                  <a:lnTo>
                    <a:pt x="810" y="309"/>
                  </a:lnTo>
                  <a:lnTo>
                    <a:pt x="854" y="309"/>
                  </a:lnTo>
                  <a:lnTo>
                    <a:pt x="854" y="339"/>
                  </a:lnTo>
                  <a:cubicBezTo>
                    <a:pt x="927" y="343"/>
                    <a:pt x="987" y="370"/>
                    <a:pt x="1004" y="447"/>
                  </a:cubicBezTo>
                  <a:close/>
                </a:path>
              </a:pathLst>
            </a:custGeom>
            <a:solidFill>
              <a:srgbClr val="FDFDFD"/>
            </a:solidFill>
            <a:ln>
              <a:noFill/>
            </a:ln>
            <a:effectLst/>
          </p:spPr>
          <p:txBody>
            <a:bodyPr vert="horz" wrap="square" lIns="91440" tIns="45720" rIns="91440" bIns="45720" numCol="1" anchor="t" anchorCtr="0" compatLnSpc="1"/>
            <a:lstStyle/>
            <a:p>
              <a:pPr>
                <a:lnSpc>
                  <a:spcPct val="150000"/>
                </a:lnSpc>
              </a:pPr>
              <a:endParaRPr lang="zh-CN" altLang="en-US">
                <a:solidFill>
                  <a:schemeClr val="tx1">
                    <a:lumMod val="75000"/>
                    <a:lumOff val="25000"/>
                  </a:schemeClr>
                </a:solidFill>
                <a:latin typeface="字魂59号-创粗黑" panose="00000500000000000000" charset="-122"/>
                <a:ea typeface="字魂59号-创粗黑" panose="00000500000000000000" charset="-122"/>
                <a:cs typeface="字魂59号-创粗黑" panose="00000500000000000000" charset="-122"/>
              </a:endParaRPr>
            </a:p>
          </p:txBody>
        </p:sp>
      </p:grpSp>
      <p:sp>
        <p:nvSpPr>
          <p:cNvPr id="18" name="文本框 17"/>
          <p:cNvSpPr txBox="1"/>
          <p:nvPr/>
        </p:nvSpPr>
        <p:spPr>
          <a:xfrm>
            <a:off x="765956" y="3522044"/>
            <a:ext cx="1959155" cy="692497"/>
          </a:xfrm>
          <a:prstGeom prst="rect">
            <a:avLst/>
          </a:prstGeom>
          <a:noFill/>
          <a:effectLst/>
        </p:spPr>
        <p:txBody>
          <a:bodyPr wrap="square" lIns="68580" tIns="34290" rIns="68580" bIns="34290" rtlCol="0">
            <a:spAutoFit/>
          </a:bodyPr>
          <a:lstStyle/>
          <a:p>
            <a:pPr algn="ctr">
              <a:lnSpc>
                <a:spcPct val="150000"/>
              </a:lnSpc>
            </a:pPr>
            <a:r>
              <a:rPr lang="zh-CN" altLang="en-US" sz="1100" dirty="0">
                <a:solidFill>
                  <a:srgbClr val="2E6F57"/>
                </a:solidFill>
                <a:latin typeface="字魂59号-创粗黑" panose="00000500000000000000" charset="-122"/>
                <a:ea typeface="字魂59号-创粗黑" panose="00000500000000000000" charset="-122"/>
                <a:cs typeface="字魂59号-创粗黑" panose="00000500000000000000" charset="-122"/>
              </a:rPr>
              <a:t>单击此处输入标题</a:t>
            </a:r>
            <a:endParaRPr lang="en-US" altLang="zh-CN" sz="800" dirty="0">
              <a:solidFill>
                <a:srgbClr val="2E6F57"/>
              </a:solidFill>
              <a:latin typeface="字魂59号-创粗黑" panose="00000500000000000000" charset="-122"/>
              <a:ea typeface="字魂59号-创粗黑" panose="00000500000000000000" charset="-122"/>
              <a:cs typeface="字魂59号-创粗黑" panose="00000500000000000000" charset="-122"/>
            </a:endParaRPr>
          </a:p>
          <a:p>
            <a:pPr algn="ctr">
              <a:lnSpc>
                <a:spcPct val="150000"/>
              </a:lnSpc>
            </a:pPr>
            <a:r>
              <a:rPr lang="zh-CN" altLang="en-US" sz="800" dirty="0">
                <a:solidFill>
                  <a:schemeClr val="tx1">
                    <a:lumMod val="75000"/>
                    <a:lumOff val="25000"/>
                  </a:schemeClr>
                </a:solidFill>
                <a:latin typeface="字魂59号-创粗黑" panose="00000500000000000000" charset="-122"/>
                <a:ea typeface="字魂59号-创粗黑" panose="00000500000000000000" charset="-122"/>
                <a:cs typeface="字魂59号-创粗黑" panose="00000500000000000000" charset="-122"/>
              </a:rPr>
              <a:t>此部分内容作为文字排版占位显示 （建议使用主题字体）</a:t>
            </a:r>
            <a:endParaRPr lang="zh-CN" altLang="en-US" sz="800" dirty="0">
              <a:solidFill>
                <a:schemeClr val="tx1">
                  <a:lumMod val="75000"/>
                  <a:lumOff val="25000"/>
                </a:schemeClr>
              </a:solidFill>
              <a:latin typeface="字魂59号-创粗黑" panose="00000500000000000000" charset="-122"/>
              <a:ea typeface="字魂59号-创粗黑" panose="00000500000000000000" charset="-122"/>
              <a:cs typeface="字魂59号-创粗黑" panose="00000500000000000000" charset="-122"/>
            </a:endParaRPr>
          </a:p>
        </p:txBody>
      </p:sp>
      <p:sp>
        <p:nvSpPr>
          <p:cNvPr id="19" name="文本框 18"/>
          <p:cNvSpPr txBox="1"/>
          <p:nvPr/>
        </p:nvSpPr>
        <p:spPr>
          <a:xfrm>
            <a:off x="2772882" y="3522044"/>
            <a:ext cx="1959155" cy="692497"/>
          </a:xfrm>
          <a:prstGeom prst="rect">
            <a:avLst/>
          </a:prstGeom>
          <a:noFill/>
          <a:effectLst/>
        </p:spPr>
        <p:txBody>
          <a:bodyPr wrap="square" lIns="68580" tIns="34290" rIns="68580" bIns="34290" rtlCol="0">
            <a:spAutoFit/>
          </a:bodyPr>
          <a:lstStyle/>
          <a:p>
            <a:pPr algn="ctr">
              <a:lnSpc>
                <a:spcPct val="150000"/>
              </a:lnSpc>
            </a:pPr>
            <a:r>
              <a:rPr lang="zh-CN" altLang="en-US" sz="1100" dirty="0">
                <a:solidFill>
                  <a:srgbClr val="2E6F57"/>
                </a:solidFill>
                <a:latin typeface="字魂59号-创粗黑" panose="00000500000000000000" charset="-122"/>
                <a:ea typeface="字魂59号-创粗黑" panose="00000500000000000000" charset="-122"/>
                <a:cs typeface="字魂59号-创粗黑" panose="00000500000000000000" charset="-122"/>
              </a:rPr>
              <a:t>单击此处输入标题</a:t>
            </a:r>
            <a:endParaRPr lang="en-US" altLang="zh-CN" sz="800" dirty="0">
              <a:solidFill>
                <a:srgbClr val="2E6F57"/>
              </a:solidFill>
              <a:latin typeface="字魂59号-创粗黑" panose="00000500000000000000" charset="-122"/>
              <a:ea typeface="字魂59号-创粗黑" panose="00000500000000000000" charset="-122"/>
              <a:cs typeface="字魂59号-创粗黑" panose="00000500000000000000" charset="-122"/>
            </a:endParaRPr>
          </a:p>
          <a:p>
            <a:pPr algn="ctr">
              <a:lnSpc>
                <a:spcPct val="150000"/>
              </a:lnSpc>
            </a:pPr>
            <a:r>
              <a:rPr lang="zh-CN" altLang="en-US" sz="800" dirty="0">
                <a:solidFill>
                  <a:schemeClr val="tx1">
                    <a:lumMod val="75000"/>
                    <a:lumOff val="25000"/>
                  </a:schemeClr>
                </a:solidFill>
                <a:latin typeface="字魂59号-创粗黑" panose="00000500000000000000" charset="-122"/>
                <a:ea typeface="字魂59号-创粗黑" panose="00000500000000000000" charset="-122"/>
                <a:cs typeface="字魂59号-创粗黑" panose="00000500000000000000" charset="-122"/>
              </a:rPr>
              <a:t>此部分内容作为文字排版占位显示 （建议使用主题字体）</a:t>
            </a:r>
            <a:endParaRPr lang="zh-CN" altLang="en-US" sz="800" dirty="0">
              <a:solidFill>
                <a:schemeClr val="tx1">
                  <a:lumMod val="75000"/>
                  <a:lumOff val="25000"/>
                </a:schemeClr>
              </a:solidFill>
              <a:latin typeface="字魂59号-创粗黑" panose="00000500000000000000" charset="-122"/>
              <a:ea typeface="字魂59号-创粗黑" panose="00000500000000000000" charset="-122"/>
              <a:cs typeface="字魂59号-创粗黑" panose="00000500000000000000" charset="-122"/>
            </a:endParaRPr>
          </a:p>
        </p:txBody>
      </p:sp>
      <p:sp>
        <p:nvSpPr>
          <p:cNvPr id="20" name="文本框 19"/>
          <p:cNvSpPr txBox="1"/>
          <p:nvPr/>
        </p:nvSpPr>
        <p:spPr>
          <a:xfrm>
            <a:off x="4819804" y="3536655"/>
            <a:ext cx="1959155" cy="692497"/>
          </a:xfrm>
          <a:prstGeom prst="rect">
            <a:avLst/>
          </a:prstGeom>
          <a:noFill/>
          <a:effectLst/>
        </p:spPr>
        <p:txBody>
          <a:bodyPr wrap="square" lIns="68580" tIns="34290" rIns="68580" bIns="34290" rtlCol="0">
            <a:spAutoFit/>
          </a:bodyPr>
          <a:lstStyle/>
          <a:p>
            <a:pPr algn="ctr">
              <a:lnSpc>
                <a:spcPct val="150000"/>
              </a:lnSpc>
            </a:pPr>
            <a:r>
              <a:rPr lang="zh-CN" altLang="en-US" sz="1100" dirty="0">
                <a:solidFill>
                  <a:srgbClr val="2E6F57"/>
                </a:solidFill>
                <a:latin typeface="字魂59号-创粗黑" panose="00000500000000000000" charset="-122"/>
                <a:ea typeface="字魂59号-创粗黑" panose="00000500000000000000" charset="-122"/>
                <a:cs typeface="字魂59号-创粗黑" panose="00000500000000000000" charset="-122"/>
              </a:rPr>
              <a:t>单击此处输入标题</a:t>
            </a:r>
            <a:endParaRPr lang="en-US" altLang="zh-CN" sz="800" dirty="0">
              <a:solidFill>
                <a:srgbClr val="2E6F57"/>
              </a:solidFill>
              <a:latin typeface="字魂59号-创粗黑" panose="00000500000000000000" charset="-122"/>
              <a:ea typeface="字魂59号-创粗黑" panose="00000500000000000000" charset="-122"/>
              <a:cs typeface="字魂59号-创粗黑" panose="00000500000000000000" charset="-122"/>
            </a:endParaRPr>
          </a:p>
          <a:p>
            <a:pPr algn="ctr">
              <a:lnSpc>
                <a:spcPct val="150000"/>
              </a:lnSpc>
            </a:pPr>
            <a:r>
              <a:rPr lang="zh-CN" altLang="en-US" sz="800" dirty="0">
                <a:solidFill>
                  <a:schemeClr val="tx1">
                    <a:lumMod val="75000"/>
                    <a:lumOff val="25000"/>
                  </a:schemeClr>
                </a:solidFill>
                <a:latin typeface="字魂59号-创粗黑" panose="00000500000000000000" charset="-122"/>
                <a:ea typeface="字魂59号-创粗黑" panose="00000500000000000000" charset="-122"/>
                <a:cs typeface="字魂59号-创粗黑" panose="00000500000000000000" charset="-122"/>
              </a:rPr>
              <a:t>此部分内容作为文字排版占位显示 （建议使用主题字体）</a:t>
            </a:r>
            <a:endParaRPr lang="zh-CN" altLang="en-US" sz="800" dirty="0">
              <a:solidFill>
                <a:schemeClr val="tx1">
                  <a:lumMod val="75000"/>
                  <a:lumOff val="25000"/>
                </a:schemeClr>
              </a:solidFill>
              <a:latin typeface="字魂59号-创粗黑" panose="00000500000000000000" charset="-122"/>
              <a:ea typeface="字魂59号-创粗黑" panose="00000500000000000000" charset="-122"/>
              <a:cs typeface="字魂59号-创粗黑" panose="00000500000000000000" charset="-122"/>
            </a:endParaRPr>
          </a:p>
        </p:txBody>
      </p:sp>
      <p:sp>
        <p:nvSpPr>
          <p:cNvPr id="21" name="文本框 20"/>
          <p:cNvSpPr txBox="1"/>
          <p:nvPr/>
        </p:nvSpPr>
        <p:spPr>
          <a:xfrm>
            <a:off x="6914497" y="3536655"/>
            <a:ext cx="1959155" cy="692497"/>
          </a:xfrm>
          <a:prstGeom prst="rect">
            <a:avLst/>
          </a:prstGeom>
          <a:noFill/>
          <a:effectLst/>
        </p:spPr>
        <p:txBody>
          <a:bodyPr wrap="square" lIns="68580" tIns="34290" rIns="68580" bIns="34290" rtlCol="0">
            <a:spAutoFit/>
          </a:bodyPr>
          <a:lstStyle/>
          <a:p>
            <a:pPr algn="ctr">
              <a:lnSpc>
                <a:spcPct val="150000"/>
              </a:lnSpc>
            </a:pPr>
            <a:r>
              <a:rPr lang="zh-CN" altLang="en-US" sz="1100" dirty="0">
                <a:solidFill>
                  <a:srgbClr val="2E6F57"/>
                </a:solidFill>
                <a:latin typeface="字魂59号-创粗黑" panose="00000500000000000000" charset="-122"/>
                <a:ea typeface="字魂59号-创粗黑" panose="00000500000000000000" charset="-122"/>
                <a:cs typeface="字魂59号-创粗黑" panose="00000500000000000000" charset="-122"/>
              </a:rPr>
              <a:t>单击此处输入标题</a:t>
            </a:r>
            <a:endParaRPr lang="en-US" altLang="zh-CN" sz="800" dirty="0">
              <a:solidFill>
                <a:srgbClr val="2E6F57"/>
              </a:solidFill>
              <a:latin typeface="字魂59号-创粗黑" panose="00000500000000000000" charset="-122"/>
              <a:ea typeface="字魂59号-创粗黑" panose="00000500000000000000" charset="-122"/>
              <a:cs typeface="字魂59号-创粗黑" panose="00000500000000000000" charset="-122"/>
            </a:endParaRPr>
          </a:p>
          <a:p>
            <a:pPr algn="ctr">
              <a:lnSpc>
                <a:spcPct val="150000"/>
              </a:lnSpc>
            </a:pPr>
            <a:r>
              <a:rPr lang="zh-CN" altLang="en-US" sz="800" dirty="0">
                <a:solidFill>
                  <a:schemeClr val="tx1">
                    <a:lumMod val="75000"/>
                    <a:lumOff val="25000"/>
                  </a:schemeClr>
                </a:solidFill>
                <a:latin typeface="字魂59号-创粗黑" panose="00000500000000000000" charset="-122"/>
                <a:ea typeface="字魂59号-创粗黑" panose="00000500000000000000" charset="-122"/>
                <a:cs typeface="字魂59号-创粗黑" panose="00000500000000000000" charset="-122"/>
              </a:rPr>
              <a:t>此部分内容作为文字排版占位显示 （建议使用主题字体）</a:t>
            </a:r>
            <a:endParaRPr lang="zh-CN" altLang="en-US" sz="800" dirty="0">
              <a:solidFill>
                <a:schemeClr val="tx1">
                  <a:lumMod val="75000"/>
                  <a:lumOff val="25000"/>
                </a:schemeClr>
              </a:solidFill>
              <a:latin typeface="字魂59号-创粗黑" panose="00000500000000000000" charset="-122"/>
              <a:ea typeface="字魂59号-创粗黑" panose="00000500000000000000" charset="-122"/>
              <a:cs typeface="字魂59号-创粗黑" panose="00000500000000000000"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Tm="3000">
        <p:random/>
      </p:transition>
    </mc:Choice>
    <mc:Fallback>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900" decel="100000" fill="hold"/>
                                        <p:tgtEl>
                                          <p:spTgt spid="2"/>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2"/>
                                        </p:tgtEl>
                                        <p:attrNameLst>
                                          <p:attrName>ppt_y</p:attrName>
                                        </p:attrNameLst>
                                      </p:cBhvr>
                                      <p:tavLst>
                                        <p:tav tm="0">
                                          <p:val>
                                            <p:strVal val="#ppt_y-.03"/>
                                          </p:val>
                                        </p:tav>
                                        <p:tav tm="100000">
                                          <p:val>
                                            <p:strVal val="#ppt_y"/>
                                          </p:val>
                                        </p:tav>
                                      </p:tavLst>
                                    </p:anim>
                                  </p:childTnLst>
                                </p:cTn>
                              </p:par>
                              <p:par>
                                <p:cTn id="11" presetID="37" presetClass="entr" presetSubtype="0" fill="hold" nodeType="withEffect">
                                  <p:stCondLst>
                                    <p:cond delay="250"/>
                                  </p:stCondLst>
                                  <p:childTnLst>
                                    <p:set>
                                      <p:cBhvr>
                                        <p:cTn id="12" dur="1" fill="hold">
                                          <p:stCondLst>
                                            <p:cond delay="0"/>
                                          </p:stCondLst>
                                        </p:cTn>
                                        <p:tgtEl>
                                          <p:spTgt spid="6"/>
                                        </p:tgtEl>
                                        <p:attrNameLst>
                                          <p:attrName>style.visibility</p:attrName>
                                        </p:attrNameLst>
                                      </p:cBhvr>
                                      <p:to>
                                        <p:strVal val="visible"/>
                                      </p:to>
                                    </p:set>
                                    <p:animEffect transition="in" filter="fade">
                                      <p:cBhvr>
                                        <p:cTn id="13" dur="1000"/>
                                        <p:tgtEl>
                                          <p:spTgt spid="6"/>
                                        </p:tgtEl>
                                      </p:cBhvr>
                                    </p:animEffect>
                                    <p:anim calcmode="lin" valueType="num">
                                      <p:cBhvr>
                                        <p:cTn id="14" dur="1000" fill="hold"/>
                                        <p:tgtEl>
                                          <p:spTgt spid="6"/>
                                        </p:tgtEl>
                                        <p:attrNameLst>
                                          <p:attrName>ppt_x</p:attrName>
                                        </p:attrNameLst>
                                      </p:cBhvr>
                                      <p:tavLst>
                                        <p:tav tm="0">
                                          <p:val>
                                            <p:strVal val="#ppt_x"/>
                                          </p:val>
                                        </p:tav>
                                        <p:tav tm="100000">
                                          <p:val>
                                            <p:strVal val="#ppt_x"/>
                                          </p:val>
                                        </p:tav>
                                      </p:tavLst>
                                    </p:anim>
                                    <p:anim calcmode="lin" valueType="num">
                                      <p:cBhvr>
                                        <p:cTn id="15" dur="900" decel="100000" fill="hold"/>
                                        <p:tgtEl>
                                          <p:spTgt spid="6"/>
                                        </p:tgtEl>
                                        <p:attrNameLst>
                                          <p:attrName>ppt_y</p:attrName>
                                        </p:attrNameLst>
                                      </p:cBhvr>
                                      <p:tavLst>
                                        <p:tav tm="0">
                                          <p:val>
                                            <p:strVal val="#ppt_y+1"/>
                                          </p:val>
                                        </p:tav>
                                        <p:tav tm="100000">
                                          <p:val>
                                            <p:strVal val="#ppt_y-.03"/>
                                          </p:val>
                                        </p:tav>
                                      </p:tavLst>
                                    </p:anim>
                                    <p:anim calcmode="lin" valueType="num">
                                      <p:cBhvr>
                                        <p:cTn id="16" dur="100" accel="100000" fill="hold">
                                          <p:stCondLst>
                                            <p:cond delay="900"/>
                                          </p:stCondLst>
                                        </p:cTn>
                                        <p:tgtEl>
                                          <p:spTgt spid="6"/>
                                        </p:tgtEl>
                                        <p:attrNameLst>
                                          <p:attrName>ppt_y</p:attrName>
                                        </p:attrNameLst>
                                      </p:cBhvr>
                                      <p:tavLst>
                                        <p:tav tm="0">
                                          <p:val>
                                            <p:strVal val="#ppt_y-.03"/>
                                          </p:val>
                                        </p:tav>
                                        <p:tav tm="100000">
                                          <p:val>
                                            <p:strVal val="#ppt_y"/>
                                          </p:val>
                                        </p:tav>
                                      </p:tavLst>
                                    </p:anim>
                                  </p:childTnLst>
                                </p:cTn>
                              </p:par>
                              <p:par>
                                <p:cTn id="17" presetID="37" presetClass="entr" presetSubtype="0" fill="hold" nodeType="withEffect">
                                  <p:stCondLst>
                                    <p:cond delay="500"/>
                                  </p:stCondLst>
                                  <p:childTnLst>
                                    <p:set>
                                      <p:cBhvr>
                                        <p:cTn id="18" dur="1" fill="hold">
                                          <p:stCondLst>
                                            <p:cond delay="0"/>
                                          </p:stCondLst>
                                        </p:cTn>
                                        <p:tgtEl>
                                          <p:spTgt spid="10"/>
                                        </p:tgtEl>
                                        <p:attrNameLst>
                                          <p:attrName>style.visibility</p:attrName>
                                        </p:attrNameLst>
                                      </p:cBhvr>
                                      <p:to>
                                        <p:strVal val="visible"/>
                                      </p:to>
                                    </p:set>
                                    <p:animEffect transition="in" filter="fade">
                                      <p:cBhvr>
                                        <p:cTn id="19" dur="1000"/>
                                        <p:tgtEl>
                                          <p:spTgt spid="10"/>
                                        </p:tgtEl>
                                      </p:cBhvr>
                                    </p:animEffect>
                                    <p:anim calcmode="lin" valueType="num">
                                      <p:cBhvr>
                                        <p:cTn id="20" dur="1000" fill="hold"/>
                                        <p:tgtEl>
                                          <p:spTgt spid="10"/>
                                        </p:tgtEl>
                                        <p:attrNameLst>
                                          <p:attrName>ppt_x</p:attrName>
                                        </p:attrNameLst>
                                      </p:cBhvr>
                                      <p:tavLst>
                                        <p:tav tm="0">
                                          <p:val>
                                            <p:strVal val="#ppt_x"/>
                                          </p:val>
                                        </p:tav>
                                        <p:tav tm="100000">
                                          <p:val>
                                            <p:strVal val="#ppt_x"/>
                                          </p:val>
                                        </p:tav>
                                      </p:tavLst>
                                    </p:anim>
                                    <p:anim calcmode="lin" valueType="num">
                                      <p:cBhvr>
                                        <p:cTn id="21" dur="900" decel="100000" fill="hold"/>
                                        <p:tgtEl>
                                          <p:spTgt spid="10"/>
                                        </p:tgtEl>
                                        <p:attrNameLst>
                                          <p:attrName>ppt_y</p:attrName>
                                        </p:attrNameLst>
                                      </p:cBhvr>
                                      <p:tavLst>
                                        <p:tav tm="0">
                                          <p:val>
                                            <p:strVal val="#ppt_y+1"/>
                                          </p:val>
                                        </p:tav>
                                        <p:tav tm="100000">
                                          <p:val>
                                            <p:strVal val="#ppt_y-.03"/>
                                          </p:val>
                                        </p:tav>
                                      </p:tavLst>
                                    </p:anim>
                                    <p:anim calcmode="lin" valueType="num">
                                      <p:cBhvr>
                                        <p:cTn id="22" dur="100" accel="100000" fill="hold">
                                          <p:stCondLst>
                                            <p:cond delay="900"/>
                                          </p:stCondLst>
                                        </p:cTn>
                                        <p:tgtEl>
                                          <p:spTgt spid="10"/>
                                        </p:tgtEl>
                                        <p:attrNameLst>
                                          <p:attrName>ppt_y</p:attrName>
                                        </p:attrNameLst>
                                      </p:cBhvr>
                                      <p:tavLst>
                                        <p:tav tm="0">
                                          <p:val>
                                            <p:strVal val="#ppt_y-.03"/>
                                          </p:val>
                                        </p:tav>
                                        <p:tav tm="100000">
                                          <p:val>
                                            <p:strVal val="#ppt_y"/>
                                          </p:val>
                                        </p:tav>
                                      </p:tavLst>
                                    </p:anim>
                                  </p:childTnLst>
                                </p:cTn>
                              </p:par>
                              <p:par>
                                <p:cTn id="23" presetID="37" presetClass="entr" presetSubtype="0" fill="hold" nodeType="withEffect">
                                  <p:stCondLst>
                                    <p:cond delay="750"/>
                                  </p:stCondLst>
                                  <p:childTnLst>
                                    <p:set>
                                      <p:cBhvr>
                                        <p:cTn id="24" dur="1" fill="hold">
                                          <p:stCondLst>
                                            <p:cond delay="0"/>
                                          </p:stCondLst>
                                        </p:cTn>
                                        <p:tgtEl>
                                          <p:spTgt spid="14"/>
                                        </p:tgtEl>
                                        <p:attrNameLst>
                                          <p:attrName>style.visibility</p:attrName>
                                        </p:attrNameLst>
                                      </p:cBhvr>
                                      <p:to>
                                        <p:strVal val="visible"/>
                                      </p:to>
                                    </p:set>
                                    <p:animEffect transition="in" filter="fade">
                                      <p:cBhvr>
                                        <p:cTn id="25" dur="1000"/>
                                        <p:tgtEl>
                                          <p:spTgt spid="14"/>
                                        </p:tgtEl>
                                      </p:cBhvr>
                                    </p:animEffect>
                                    <p:anim calcmode="lin" valueType="num">
                                      <p:cBhvr>
                                        <p:cTn id="26" dur="1000" fill="hold"/>
                                        <p:tgtEl>
                                          <p:spTgt spid="14"/>
                                        </p:tgtEl>
                                        <p:attrNameLst>
                                          <p:attrName>ppt_x</p:attrName>
                                        </p:attrNameLst>
                                      </p:cBhvr>
                                      <p:tavLst>
                                        <p:tav tm="0">
                                          <p:val>
                                            <p:strVal val="#ppt_x"/>
                                          </p:val>
                                        </p:tav>
                                        <p:tav tm="100000">
                                          <p:val>
                                            <p:strVal val="#ppt_x"/>
                                          </p:val>
                                        </p:tav>
                                      </p:tavLst>
                                    </p:anim>
                                    <p:anim calcmode="lin" valueType="num">
                                      <p:cBhvr>
                                        <p:cTn id="27" dur="900" decel="100000" fill="hold"/>
                                        <p:tgtEl>
                                          <p:spTgt spid="14"/>
                                        </p:tgtEl>
                                        <p:attrNameLst>
                                          <p:attrName>ppt_y</p:attrName>
                                        </p:attrNameLst>
                                      </p:cBhvr>
                                      <p:tavLst>
                                        <p:tav tm="0">
                                          <p:val>
                                            <p:strVal val="#ppt_y+1"/>
                                          </p:val>
                                        </p:tav>
                                        <p:tav tm="100000">
                                          <p:val>
                                            <p:strVal val="#ppt_y-.03"/>
                                          </p:val>
                                        </p:tav>
                                      </p:tavLst>
                                    </p:anim>
                                    <p:anim calcmode="lin" valueType="num">
                                      <p:cBhvr>
                                        <p:cTn id="28" dur="100" accel="100000" fill="hold">
                                          <p:stCondLst>
                                            <p:cond delay="900"/>
                                          </p:stCondLst>
                                        </p:cTn>
                                        <p:tgtEl>
                                          <p:spTgt spid="14"/>
                                        </p:tgtEl>
                                        <p:attrNameLst>
                                          <p:attrName>ppt_y</p:attrName>
                                        </p:attrNameLst>
                                      </p:cBhvr>
                                      <p:tavLst>
                                        <p:tav tm="0">
                                          <p:val>
                                            <p:strVal val="#ppt_y-.03"/>
                                          </p:val>
                                        </p:tav>
                                        <p:tav tm="100000">
                                          <p:val>
                                            <p:strVal val="#ppt_y"/>
                                          </p:val>
                                        </p:tav>
                                      </p:tavLst>
                                    </p:anim>
                                  </p:childTnLst>
                                </p:cTn>
                              </p:par>
                              <p:par>
                                <p:cTn id="29" presetID="50" presetClass="entr" presetSubtype="0" decel="100000" fill="hold" grpId="0" nodeType="withEffect">
                                  <p:stCondLst>
                                    <p:cond delay="250"/>
                                  </p:stCondLst>
                                  <p:childTnLst>
                                    <p:set>
                                      <p:cBhvr>
                                        <p:cTn id="30" dur="1" fill="hold">
                                          <p:stCondLst>
                                            <p:cond delay="0"/>
                                          </p:stCondLst>
                                        </p:cTn>
                                        <p:tgtEl>
                                          <p:spTgt spid="18"/>
                                        </p:tgtEl>
                                        <p:attrNameLst>
                                          <p:attrName>style.visibility</p:attrName>
                                        </p:attrNameLst>
                                      </p:cBhvr>
                                      <p:to>
                                        <p:strVal val="visible"/>
                                      </p:to>
                                    </p:set>
                                    <p:anim calcmode="lin" valueType="num">
                                      <p:cBhvr>
                                        <p:cTn id="31" dur="1000" fill="hold"/>
                                        <p:tgtEl>
                                          <p:spTgt spid="18"/>
                                        </p:tgtEl>
                                        <p:attrNameLst>
                                          <p:attrName>ppt_w</p:attrName>
                                        </p:attrNameLst>
                                      </p:cBhvr>
                                      <p:tavLst>
                                        <p:tav tm="0">
                                          <p:val>
                                            <p:strVal val="#ppt_w+.3"/>
                                          </p:val>
                                        </p:tav>
                                        <p:tav tm="100000">
                                          <p:val>
                                            <p:strVal val="#ppt_w"/>
                                          </p:val>
                                        </p:tav>
                                      </p:tavLst>
                                    </p:anim>
                                    <p:anim calcmode="lin" valueType="num">
                                      <p:cBhvr>
                                        <p:cTn id="32" dur="1000" fill="hold"/>
                                        <p:tgtEl>
                                          <p:spTgt spid="18"/>
                                        </p:tgtEl>
                                        <p:attrNameLst>
                                          <p:attrName>ppt_h</p:attrName>
                                        </p:attrNameLst>
                                      </p:cBhvr>
                                      <p:tavLst>
                                        <p:tav tm="0">
                                          <p:val>
                                            <p:strVal val="#ppt_h"/>
                                          </p:val>
                                        </p:tav>
                                        <p:tav tm="100000">
                                          <p:val>
                                            <p:strVal val="#ppt_h"/>
                                          </p:val>
                                        </p:tav>
                                      </p:tavLst>
                                    </p:anim>
                                    <p:animEffect transition="in" filter="fade">
                                      <p:cBhvr>
                                        <p:cTn id="33" dur="1000"/>
                                        <p:tgtEl>
                                          <p:spTgt spid="18"/>
                                        </p:tgtEl>
                                      </p:cBhvr>
                                    </p:animEffect>
                                  </p:childTnLst>
                                </p:cTn>
                              </p:par>
                              <p:par>
                                <p:cTn id="34" presetID="50" presetClass="entr" presetSubtype="0" decel="100000" fill="hold" grpId="0" nodeType="withEffect">
                                  <p:stCondLst>
                                    <p:cond delay="250"/>
                                  </p:stCondLst>
                                  <p:childTnLst>
                                    <p:set>
                                      <p:cBhvr>
                                        <p:cTn id="35" dur="1" fill="hold">
                                          <p:stCondLst>
                                            <p:cond delay="0"/>
                                          </p:stCondLst>
                                        </p:cTn>
                                        <p:tgtEl>
                                          <p:spTgt spid="19"/>
                                        </p:tgtEl>
                                        <p:attrNameLst>
                                          <p:attrName>style.visibility</p:attrName>
                                        </p:attrNameLst>
                                      </p:cBhvr>
                                      <p:to>
                                        <p:strVal val="visible"/>
                                      </p:to>
                                    </p:set>
                                    <p:anim calcmode="lin" valueType="num">
                                      <p:cBhvr>
                                        <p:cTn id="36" dur="1000" fill="hold"/>
                                        <p:tgtEl>
                                          <p:spTgt spid="19"/>
                                        </p:tgtEl>
                                        <p:attrNameLst>
                                          <p:attrName>ppt_w</p:attrName>
                                        </p:attrNameLst>
                                      </p:cBhvr>
                                      <p:tavLst>
                                        <p:tav tm="0">
                                          <p:val>
                                            <p:strVal val="#ppt_w+.3"/>
                                          </p:val>
                                        </p:tav>
                                        <p:tav tm="100000">
                                          <p:val>
                                            <p:strVal val="#ppt_w"/>
                                          </p:val>
                                        </p:tav>
                                      </p:tavLst>
                                    </p:anim>
                                    <p:anim calcmode="lin" valueType="num">
                                      <p:cBhvr>
                                        <p:cTn id="37" dur="1000" fill="hold"/>
                                        <p:tgtEl>
                                          <p:spTgt spid="19"/>
                                        </p:tgtEl>
                                        <p:attrNameLst>
                                          <p:attrName>ppt_h</p:attrName>
                                        </p:attrNameLst>
                                      </p:cBhvr>
                                      <p:tavLst>
                                        <p:tav tm="0">
                                          <p:val>
                                            <p:strVal val="#ppt_h"/>
                                          </p:val>
                                        </p:tav>
                                        <p:tav tm="100000">
                                          <p:val>
                                            <p:strVal val="#ppt_h"/>
                                          </p:val>
                                        </p:tav>
                                      </p:tavLst>
                                    </p:anim>
                                    <p:animEffect transition="in" filter="fade">
                                      <p:cBhvr>
                                        <p:cTn id="38" dur="1000"/>
                                        <p:tgtEl>
                                          <p:spTgt spid="19"/>
                                        </p:tgtEl>
                                      </p:cBhvr>
                                    </p:animEffect>
                                  </p:childTnLst>
                                </p:cTn>
                              </p:par>
                              <p:par>
                                <p:cTn id="39" presetID="50" presetClass="entr" presetSubtype="0" decel="100000" fill="hold" grpId="0" nodeType="withEffect">
                                  <p:stCondLst>
                                    <p:cond delay="250"/>
                                  </p:stCondLst>
                                  <p:childTnLst>
                                    <p:set>
                                      <p:cBhvr>
                                        <p:cTn id="40" dur="1" fill="hold">
                                          <p:stCondLst>
                                            <p:cond delay="0"/>
                                          </p:stCondLst>
                                        </p:cTn>
                                        <p:tgtEl>
                                          <p:spTgt spid="20"/>
                                        </p:tgtEl>
                                        <p:attrNameLst>
                                          <p:attrName>style.visibility</p:attrName>
                                        </p:attrNameLst>
                                      </p:cBhvr>
                                      <p:to>
                                        <p:strVal val="visible"/>
                                      </p:to>
                                    </p:set>
                                    <p:anim calcmode="lin" valueType="num">
                                      <p:cBhvr>
                                        <p:cTn id="41" dur="1000" fill="hold"/>
                                        <p:tgtEl>
                                          <p:spTgt spid="20"/>
                                        </p:tgtEl>
                                        <p:attrNameLst>
                                          <p:attrName>ppt_w</p:attrName>
                                        </p:attrNameLst>
                                      </p:cBhvr>
                                      <p:tavLst>
                                        <p:tav tm="0">
                                          <p:val>
                                            <p:strVal val="#ppt_w+.3"/>
                                          </p:val>
                                        </p:tav>
                                        <p:tav tm="100000">
                                          <p:val>
                                            <p:strVal val="#ppt_w"/>
                                          </p:val>
                                        </p:tav>
                                      </p:tavLst>
                                    </p:anim>
                                    <p:anim calcmode="lin" valueType="num">
                                      <p:cBhvr>
                                        <p:cTn id="42" dur="1000" fill="hold"/>
                                        <p:tgtEl>
                                          <p:spTgt spid="20"/>
                                        </p:tgtEl>
                                        <p:attrNameLst>
                                          <p:attrName>ppt_h</p:attrName>
                                        </p:attrNameLst>
                                      </p:cBhvr>
                                      <p:tavLst>
                                        <p:tav tm="0">
                                          <p:val>
                                            <p:strVal val="#ppt_h"/>
                                          </p:val>
                                        </p:tav>
                                        <p:tav tm="100000">
                                          <p:val>
                                            <p:strVal val="#ppt_h"/>
                                          </p:val>
                                        </p:tav>
                                      </p:tavLst>
                                    </p:anim>
                                    <p:animEffect transition="in" filter="fade">
                                      <p:cBhvr>
                                        <p:cTn id="43" dur="1000"/>
                                        <p:tgtEl>
                                          <p:spTgt spid="20"/>
                                        </p:tgtEl>
                                      </p:cBhvr>
                                    </p:animEffect>
                                  </p:childTnLst>
                                </p:cTn>
                              </p:par>
                              <p:par>
                                <p:cTn id="44" presetID="50" presetClass="entr" presetSubtype="0" decel="100000" fill="hold" grpId="0" nodeType="withEffect">
                                  <p:stCondLst>
                                    <p:cond delay="250"/>
                                  </p:stCondLst>
                                  <p:childTnLst>
                                    <p:set>
                                      <p:cBhvr>
                                        <p:cTn id="45" dur="1" fill="hold">
                                          <p:stCondLst>
                                            <p:cond delay="0"/>
                                          </p:stCondLst>
                                        </p:cTn>
                                        <p:tgtEl>
                                          <p:spTgt spid="21"/>
                                        </p:tgtEl>
                                        <p:attrNameLst>
                                          <p:attrName>style.visibility</p:attrName>
                                        </p:attrNameLst>
                                      </p:cBhvr>
                                      <p:to>
                                        <p:strVal val="visible"/>
                                      </p:to>
                                    </p:set>
                                    <p:anim calcmode="lin" valueType="num">
                                      <p:cBhvr>
                                        <p:cTn id="46" dur="1000" fill="hold"/>
                                        <p:tgtEl>
                                          <p:spTgt spid="21"/>
                                        </p:tgtEl>
                                        <p:attrNameLst>
                                          <p:attrName>ppt_w</p:attrName>
                                        </p:attrNameLst>
                                      </p:cBhvr>
                                      <p:tavLst>
                                        <p:tav tm="0">
                                          <p:val>
                                            <p:strVal val="#ppt_w+.3"/>
                                          </p:val>
                                        </p:tav>
                                        <p:tav tm="100000">
                                          <p:val>
                                            <p:strVal val="#ppt_w"/>
                                          </p:val>
                                        </p:tav>
                                      </p:tavLst>
                                    </p:anim>
                                    <p:anim calcmode="lin" valueType="num">
                                      <p:cBhvr>
                                        <p:cTn id="47" dur="1000" fill="hold"/>
                                        <p:tgtEl>
                                          <p:spTgt spid="21"/>
                                        </p:tgtEl>
                                        <p:attrNameLst>
                                          <p:attrName>ppt_h</p:attrName>
                                        </p:attrNameLst>
                                      </p:cBhvr>
                                      <p:tavLst>
                                        <p:tav tm="0">
                                          <p:val>
                                            <p:strVal val="#ppt_h"/>
                                          </p:val>
                                        </p:tav>
                                        <p:tav tm="100000">
                                          <p:val>
                                            <p:strVal val="#ppt_h"/>
                                          </p:val>
                                        </p:tav>
                                      </p:tavLst>
                                    </p:anim>
                                    <p:animEffect transition="in" filter="fade">
                                      <p:cBhvr>
                                        <p:cTn id="48" dur="10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9" grpId="0"/>
      <p:bldP spid="20" grpId="0"/>
      <p:bldP spid="21"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箭头: 右 42"/>
          <p:cNvSpPr/>
          <p:nvPr/>
        </p:nvSpPr>
        <p:spPr>
          <a:xfrm>
            <a:off x="3660825" y="3036611"/>
            <a:ext cx="676199" cy="177744"/>
          </a:xfrm>
          <a:prstGeom prst="rightArrow">
            <a:avLst>
              <a:gd name="adj1" fmla="val 37211"/>
              <a:gd name="adj2" fmla="val 54329"/>
            </a:avLst>
          </a:prstGeom>
          <a:solidFill>
            <a:srgbClr val="2E6F57"/>
          </a:solidFill>
          <a:ln w="25400">
            <a:solidFill>
              <a:srgbClr val="000000">
                <a:alpha val="0"/>
              </a:srgbClr>
            </a:solidFill>
            <a:miter lim="400000"/>
          </a:ln>
        </p:spPr>
        <p:txBody>
          <a:bodyPr anchor="ctr"/>
          <a:lstStyle/>
          <a:p>
            <a:pPr algn="ctr"/>
            <a:endParaRPr sz="1015">
              <a:solidFill>
                <a:schemeClr val="tx1">
                  <a:lumMod val="85000"/>
                  <a:lumOff val="15000"/>
                </a:schemeClr>
              </a:solidFill>
              <a:latin typeface="字魂59号-创粗黑" panose="00000500000000000000" charset="-122"/>
              <a:ea typeface="字魂59号-创粗黑" panose="00000500000000000000" charset="-122"/>
              <a:cs typeface="字魂59号-创粗黑" panose="00000500000000000000" charset="-122"/>
            </a:endParaRPr>
          </a:p>
        </p:txBody>
      </p:sp>
      <p:sp>
        <p:nvSpPr>
          <p:cNvPr id="3" name="箭头: 右 43"/>
          <p:cNvSpPr/>
          <p:nvPr/>
        </p:nvSpPr>
        <p:spPr>
          <a:xfrm>
            <a:off x="4935942" y="3492563"/>
            <a:ext cx="676199" cy="177744"/>
          </a:xfrm>
          <a:prstGeom prst="rightArrow">
            <a:avLst>
              <a:gd name="adj1" fmla="val 37211"/>
              <a:gd name="adj2" fmla="val 54329"/>
            </a:avLst>
          </a:prstGeom>
          <a:solidFill>
            <a:srgbClr val="2E6F57"/>
          </a:solidFill>
          <a:ln w="25400">
            <a:solidFill>
              <a:srgbClr val="000000">
                <a:alpha val="0"/>
              </a:srgbClr>
            </a:solidFill>
            <a:miter lim="400000"/>
          </a:ln>
        </p:spPr>
        <p:txBody>
          <a:bodyPr anchor="ctr"/>
          <a:lstStyle/>
          <a:p>
            <a:pPr algn="ctr"/>
            <a:endParaRPr sz="1015">
              <a:solidFill>
                <a:schemeClr val="tx1">
                  <a:lumMod val="85000"/>
                  <a:lumOff val="15000"/>
                </a:schemeClr>
              </a:solidFill>
              <a:latin typeface="字魂59号-创粗黑" panose="00000500000000000000" charset="-122"/>
              <a:ea typeface="字魂59号-创粗黑" panose="00000500000000000000" charset="-122"/>
              <a:cs typeface="字魂59号-创粗黑" panose="00000500000000000000" charset="-122"/>
            </a:endParaRPr>
          </a:p>
        </p:txBody>
      </p:sp>
      <p:sp>
        <p:nvSpPr>
          <p:cNvPr id="4" name="箭头: 右 44"/>
          <p:cNvSpPr/>
          <p:nvPr/>
        </p:nvSpPr>
        <p:spPr>
          <a:xfrm>
            <a:off x="6276747" y="3036611"/>
            <a:ext cx="676199" cy="177744"/>
          </a:xfrm>
          <a:prstGeom prst="rightArrow">
            <a:avLst>
              <a:gd name="adj1" fmla="val 37211"/>
              <a:gd name="adj2" fmla="val 54329"/>
            </a:avLst>
          </a:prstGeom>
          <a:solidFill>
            <a:srgbClr val="2E6F57"/>
          </a:solidFill>
          <a:ln w="25400">
            <a:solidFill>
              <a:srgbClr val="000000">
                <a:alpha val="0"/>
              </a:srgbClr>
            </a:solidFill>
            <a:miter lim="400000"/>
          </a:ln>
        </p:spPr>
        <p:txBody>
          <a:bodyPr anchor="ctr"/>
          <a:lstStyle/>
          <a:p>
            <a:pPr algn="ctr"/>
            <a:endParaRPr sz="1015">
              <a:solidFill>
                <a:schemeClr val="tx1">
                  <a:lumMod val="85000"/>
                  <a:lumOff val="15000"/>
                </a:schemeClr>
              </a:solidFill>
              <a:latin typeface="字魂59号-创粗黑" panose="00000500000000000000" charset="-122"/>
              <a:ea typeface="字魂59号-创粗黑" panose="00000500000000000000" charset="-122"/>
              <a:cs typeface="字魂59号-创粗黑" panose="00000500000000000000" charset="-122"/>
            </a:endParaRPr>
          </a:p>
        </p:txBody>
      </p:sp>
      <p:sp>
        <p:nvSpPr>
          <p:cNvPr id="5" name="箭头: 右 45"/>
          <p:cNvSpPr/>
          <p:nvPr/>
        </p:nvSpPr>
        <p:spPr>
          <a:xfrm>
            <a:off x="2320020" y="3492563"/>
            <a:ext cx="676199" cy="177744"/>
          </a:xfrm>
          <a:prstGeom prst="rightArrow">
            <a:avLst>
              <a:gd name="adj1" fmla="val 37211"/>
              <a:gd name="adj2" fmla="val 54329"/>
            </a:avLst>
          </a:prstGeom>
          <a:solidFill>
            <a:srgbClr val="2E6F57"/>
          </a:solidFill>
          <a:ln w="25400">
            <a:solidFill>
              <a:srgbClr val="000000">
                <a:alpha val="0"/>
              </a:srgbClr>
            </a:solidFill>
            <a:miter lim="400000"/>
          </a:ln>
        </p:spPr>
        <p:txBody>
          <a:bodyPr anchor="ctr"/>
          <a:lstStyle/>
          <a:p>
            <a:pPr algn="ctr"/>
            <a:endParaRPr sz="1015">
              <a:solidFill>
                <a:schemeClr val="tx1">
                  <a:lumMod val="85000"/>
                  <a:lumOff val="15000"/>
                </a:schemeClr>
              </a:solidFill>
              <a:latin typeface="字魂59号-创粗黑" panose="00000500000000000000" charset="-122"/>
              <a:ea typeface="字魂59号-创粗黑" panose="00000500000000000000" charset="-122"/>
              <a:cs typeface="字魂59号-创粗黑" panose="00000500000000000000" charset="-122"/>
            </a:endParaRPr>
          </a:p>
        </p:txBody>
      </p:sp>
      <p:sp>
        <p:nvSpPr>
          <p:cNvPr id="6" name="矩形: 圆角 46"/>
          <p:cNvSpPr/>
          <p:nvPr/>
        </p:nvSpPr>
        <p:spPr>
          <a:xfrm rot="18900000">
            <a:off x="1834233" y="2969201"/>
            <a:ext cx="804887" cy="804888"/>
          </a:xfrm>
          <a:prstGeom prst="roundRect">
            <a:avLst/>
          </a:prstGeom>
          <a:solidFill>
            <a:srgbClr val="2E6F57"/>
          </a:solidFill>
          <a:ln>
            <a:noFill/>
          </a:ln>
          <a:effectLst>
            <a:outerShdw blurRad="304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noAutofit/>
          </a:bodyPr>
          <a:lstStyle/>
          <a:p>
            <a:pPr algn="ctr"/>
            <a:endParaRPr sz="1015">
              <a:solidFill>
                <a:schemeClr val="tx1">
                  <a:lumMod val="85000"/>
                  <a:lumOff val="15000"/>
                </a:schemeClr>
              </a:solidFill>
              <a:latin typeface="字魂59号-创粗黑" panose="00000500000000000000" charset="-122"/>
              <a:ea typeface="字魂59号-创粗黑" panose="00000500000000000000" charset="-122"/>
              <a:cs typeface="字魂59号-创粗黑" panose="00000500000000000000" charset="-122"/>
            </a:endParaRPr>
          </a:p>
        </p:txBody>
      </p:sp>
      <p:sp>
        <p:nvSpPr>
          <p:cNvPr id="7" name="矩形: 圆角 47"/>
          <p:cNvSpPr/>
          <p:nvPr/>
        </p:nvSpPr>
        <p:spPr>
          <a:xfrm rot="18900000">
            <a:off x="3140343" y="2969201"/>
            <a:ext cx="804887" cy="804888"/>
          </a:xfrm>
          <a:prstGeom prst="roundRect">
            <a:avLst/>
          </a:prstGeom>
          <a:solidFill>
            <a:srgbClr val="2E6F57"/>
          </a:solidFill>
          <a:ln>
            <a:noFill/>
          </a:ln>
          <a:effectLst>
            <a:outerShdw blurRad="304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noAutofit/>
          </a:bodyPr>
          <a:lstStyle/>
          <a:p>
            <a:pPr algn="ctr"/>
            <a:endParaRPr sz="1015">
              <a:solidFill>
                <a:schemeClr val="tx1">
                  <a:lumMod val="85000"/>
                  <a:lumOff val="15000"/>
                </a:schemeClr>
              </a:solidFill>
              <a:latin typeface="字魂59号-创粗黑" panose="00000500000000000000" charset="-122"/>
              <a:ea typeface="字魂59号-创粗黑" panose="00000500000000000000" charset="-122"/>
              <a:cs typeface="字魂59号-创粗黑" panose="00000500000000000000" charset="-122"/>
            </a:endParaRPr>
          </a:p>
        </p:txBody>
      </p:sp>
      <p:sp>
        <p:nvSpPr>
          <p:cNvPr id="8" name="矩形: 圆角 48"/>
          <p:cNvSpPr/>
          <p:nvPr/>
        </p:nvSpPr>
        <p:spPr>
          <a:xfrm rot="18900000">
            <a:off x="4446454" y="2969201"/>
            <a:ext cx="804887" cy="804888"/>
          </a:xfrm>
          <a:prstGeom prst="roundRect">
            <a:avLst/>
          </a:prstGeom>
          <a:solidFill>
            <a:srgbClr val="2E6F57"/>
          </a:solidFill>
          <a:ln>
            <a:noFill/>
          </a:ln>
          <a:effectLst>
            <a:outerShdw blurRad="304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noAutofit/>
          </a:bodyPr>
          <a:lstStyle/>
          <a:p>
            <a:pPr algn="ctr"/>
            <a:endParaRPr sz="1015">
              <a:solidFill>
                <a:schemeClr val="tx1">
                  <a:lumMod val="85000"/>
                  <a:lumOff val="15000"/>
                </a:schemeClr>
              </a:solidFill>
              <a:latin typeface="字魂59号-创粗黑" panose="00000500000000000000" charset="-122"/>
              <a:ea typeface="字魂59号-创粗黑" panose="00000500000000000000" charset="-122"/>
              <a:cs typeface="字魂59号-创粗黑" panose="00000500000000000000" charset="-122"/>
            </a:endParaRPr>
          </a:p>
        </p:txBody>
      </p:sp>
      <p:sp>
        <p:nvSpPr>
          <p:cNvPr id="9" name="矩形: 圆角 49"/>
          <p:cNvSpPr/>
          <p:nvPr/>
        </p:nvSpPr>
        <p:spPr>
          <a:xfrm rot="18900000">
            <a:off x="5752564" y="2969201"/>
            <a:ext cx="804887" cy="804888"/>
          </a:xfrm>
          <a:prstGeom prst="roundRect">
            <a:avLst/>
          </a:prstGeom>
          <a:solidFill>
            <a:srgbClr val="2E6F57"/>
          </a:solidFill>
          <a:ln>
            <a:noFill/>
          </a:ln>
          <a:effectLst>
            <a:outerShdw blurRad="304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noAutofit/>
          </a:bodyPr>
          <a:lstStyle/>
          <a:p>
            <a:pPr algn="ctr"/>
            <a:endParaRPr sz="1015">
              <a:solidFill>
                <a:schemeClr val="tx1">
                  <a:lumMod val="85000"/>
                  <a:lumOff val="15000"/>
                </a:schemeClr>
              </a:solidFill>
              <a:latin typeface="字魂59号-创粗黑" panose="00000500000000000000" charset="-122"/>
              <a:ea typeface="字魂59号-创粗黑" panose="00000500000000000000" charset="-122"/>
              <a:cs typeface="字魂59号-创粗黑" panose="00000500000000000000" charset="-122"/>
            </a:endParaRPr>
          </a:p>
        </p:txBody>
      </p:sp>
      <p:sp>
        <p:nvSpPr>
          <p:cNvPr id="10" name="矩形: 圆角 50"/>
          <p:cNvSpPr/>
          <p:nvPr/>
        </p:nvSpPr>
        <p:spPr>
          <a:xfrm rot="18900000">
            <a:off x="7058673" y="2969201"/>
            <a:ext cx="804887" cy="804888"/>
          </a:xfrm>
          <a:prstGeom prst="roundRect">
            <a:avLst/>
          </a:prstGeom>
          <a:solidFill>
            <a:srgbClr val="2E6F57"/>
          </a:solidFill>
          <a:ln>
            <a:noFill/>
          </a:ln>
          <a:effectLst>
            <a:outerShdw blurRad="304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noAutofit/>
          </a:bodyPr>
          <a:lstStyle/>
          <a:p>
            <a:pPr algn="ctr"/>
            <a:endParaRPr sz="1015">
              <a:solidFill>
                <a:schemeClr val="tx1">
                  <a:lumMod val="85000"/>
                  <a:lumOff val="15000"/>
                </a:schemeClr>
              </a:solidFill>
              <a:latin typeface="字魂59号-创粗黑" panose="00000500000000000000" charset="-122"/>
              <a:ea typeface="字魂59号-创粗黑" panose="00000500000000000000" charset="-122"/>
              <a:cs typeface="字魂59号-创粗黑" panose="00000500000000000000" charset="-122"/>
            </a:endParaRPr>
          </a:p>
        </p:txBody>
      </p:sp>
      <p:sp>
        <p:nvSpPr>
          <p:cNvPr id="11" name="任意多边形: 形状 51"/>
          <p:cNvSpPr/>
          <p:nvPr/>
        </p:nvSpPr>
        <p:spPr>
          <a:xfrm>
            <a:off x="6019741" y="3219222"/>
            <a:ext cx="274394" cy="274394"/>
          </a:xfrm>
          <a:custGeom>
            <a:avLst/>
            <a:gdLst>
              <a:gd name="connsiteX0" fmla="*/ 157638 w 338138"/>
              <a:gd name="connsiteY0" fmla="*/ 144463 h 338138"/>
              <a:gd name="connsiteX1" fmla="*/ 165544 w 338138"/>
              <a:gd name="connsiteY1" fmla="*/ 148443 h 338138"/>
              <a:gd name="connsiteX2" fmla="*/ 249865 w 338138"/>
              <a:gd name="connsiteY2" fmla="*/ 233341 h 338138"/>
              <a:gd name="connsiteX3" fmla="*/ 280167 w 338138"/>
              <a:gd name="connsiteY3" fmla="*/ 232015 h 338138"/>
              <a:gd name="connsiteX4" fmla="*/ 286755 w 338138"/>
              <a:gd name="connsiteY4" fmla="*/ 234668 h 338138"/>
              <a:gd name="connsiteX5" fmla="*/ 335503 w 338138"/>
              <a:gd name="connsiteY5" fmla="*/ 283750 h 338138"/>
              <a:gd name="connsiteX6" fmla="*/ 338138 w 338138"/>
              <a:gd name="connsiteY6" fmla="*/ 293036 h 338138"/>
              <a:gd name="connsiteX7" fmla="*/ 330233 w 338138"/>
              <a:gd name="connsiteY7" fmla="*/ 298342 h 338138"/>
              <a:gd name="connsiteX8" fmla="*/ 311788 w 338138"/>
              <a:gd name="connsiteY8" fmla="*/ 303648 h 338138"/>
              <a:gd name="connsiteX9" fmla="*/ 303883 w 338138"/>
              <a:gd name="connsiteY9" fmla="*/ 310281 h 338138"/>
              <a:gd name="connsiteX10" fmla="*/ 299930 w 338138"/>
              <a:gd name="connsiteY10" fmla="*/ 331505 h 338138"/>
              <a:gd name="connsiteX11" fmla="*/ 293343 w 338138"/>
              <a:gd name="connsiteY11" fmla="*/ 338138 h 338138"/>
              <a:gd name="connsiteX12" fmla="*/ 290708 w 338138"/>
              <a:gd name="connsiteY12" fmla="*/ 338138 h 338138"/>
              <a:gd name="connsiteX13" fmla="*/ 284120 w 338138"/>
              <a:gd name="connsiteY13" fmla="*/ 335485 h 338138"/>
              <a:gd name="connsiteX14" fmla="*/ 235372 w 338138"/>
              <a:gd name="connsiteY14" fmla="*/ 286403 h 338138"/>
              <a:gd name="connsiteX15" fmla="*/ 232737 w 338138"/>
              <a:gd name="connsiteY15" fmla="*/ 279770 h 338138"/>
              <a:gd name="connsiteX16" fmla="*/ 234054 w 338138"/>
              <a:gd name="connsiteY16" fmla="*/ 249260 h 338138"/>
              <a:gd name="connsiteX17" fmla="*/ 149733 w 338138"/>
              <a:gd name="connsiteY17" fmla="*/ 164361 h 338138"/>
              <a:gd name="connsiteX18" fmla="*/ 149733 w 338138"/>
              <a:gd name="connsiteY18" fmla="*/ 148443 h 338138"/>
              <a:gd name="connsiteX19" fmla="*/ 157638 w 338138"/>
              <a:gd name="connsiteY19" fmla="*/ 144463 h 338138"/>
              <a:gd name="connsiteX20" fmla="*/ 145922 w 338138"/>
              <a:gd name="connsiteY20" fmla="*/ 120650 h 338138"/>
              <a:gd name="connsiteX21" fmla="*/ 169863 w 338138"/>
              <a:gd name="connsiteY21" fmla="*/ 137383 h 338138"/>
              <a:gd name="connsiteX22" fmla="*/ 157893 w 338138"/>
              <a:gd name="connsiteY22" fmla="*/ 133522 h 338138"/>
              <a:gd name="connsiteX23" fmla="*/ 141931 w 338138"/>
              <a:gd name="connsiteY23" fmla="*/ 141245 h 338138"/>
              <a:gd name="connsiteX24" fmla="*/ 137941 w 338138"/>
              <a:gd name="connsiteY24" fmla="*/ 168275 h 338138"/>
              <a:gd name="connsiteX25" fmla="*/ 120650 w 338138"/>
              <a:gd name="connsiteY25" fmla="*/ 145106 h 338138"/>
              <a:gd name="connsiteX26" fmla="*/ 145922 w 338138"/>
              <a:gd name="connsiteY26" fmla="*/ 120650 h 338138"/>
              <a:gd name="connsiteX27" fmla="*/ 146051 w 338138"/>
              <a:gd name="connsiteY27" fmla="*/ 60325 h 338138"/>
              <a:gd name="connsiteX28" fmla="*/ 230188 w 338138"/>
              <a:gd name="connsiteY28" fmla="*/ 145257 h 338138"/>
              <a:gd name="connsiteX29" fmla="*/ 219671 w 338138"/>
              <a:gd name="connsiteY29" fmla="*/ 186395 h 338138"/>
              <a:gd name="connsiteX30" fmla="*/ 193378 w 338138"/>
              <a:gd name="connsiteY30" fmla="*/ 161181 h 338138"/>
              <a:gd name="connsiteX31" fmla="*/ 196007 w 338138"/>
              <a:gd name="connsiteY31" fmla="*/ 145257 h 338138"/>
              <a:gd name="connsiteX32" fmla="*/ 146051 w 338138"/>
              <a:gd name="connsiteY32" fmla="*/ 94828 h 338138"/>
              <a:gd name="connsiteX33" fmla="*/ 96094 w 338138"/>
              <a:gd name="connsiteY33" fmla="*/ 145257 h 338138"/>
              <a:gd name="connsiteX34" fmla="*/ 146051 w 338138"/>
              <a:gd name="connsiteY34" fmla="*/ 195685 h 338138"/>
              <a:gd name="connsiteX35" fmla="*/ 161827 w 338138"/>
              <a:gd name="connsiteY35" fmla="*/ 193031 h 338138"/>
              <a:gd name="connsiteX36" fmla="*/ 188119 w 338138"/>
              <a:gd name="connsiteY36" fmla="*/ 219572 h 338138"/>
              <a:gd name="connsiteX37" fmla="*/ 146051 w 338138"/>
              <a:gd name="connsiteY37" fmla="*/ 230188 h 338138"/>
              <a:gd name="connsiteX38" fmla="*/ 61913 w 338138"/>
              <a:gd name="connsiteY38" fmla="*/ 145257 h 338138"/>
              <a:gd name="connsiteX39" fmla="*/ 146051 w 338138"/>
              <a:gd name="connsiteY39" fmla="*/ 60325 h 338138"/>
              <a:gd name="connsiteX40" fmla="*/ 145257 w 338138"/>
              <a:gd name="connsiteY40" fmla="*/ 0 h 338138"/>
              <a:gd name="connsiteX41" fmla="*/ 290513 w 338138"/>
              <a:gd name="connsiteY41" fmla="*/ 145257 h 338138"/>
              <a:gd name="connsiteX42" fmla="*/ 269385 w 338138"/>
              <a:gd name="connsiteY42" fmla="*/ 221846 h 338138"/>
              <a:gd name="connsiteX43" fmla="*/ 254859 w 338138"/>
              <a:gd name="connsiteY43" fmla="*/ 221846 h 338138"/>
              <a:gd name="connsiteX44" fmla="*/ 239013 w 338138"/>
              <a:gd name="connsiteY44" fmla="*/ 206000 h 338138"/>
              <a:gd name="connsiteX45" fmla="*/ 256180 w 338138"/>
              <a:gd name="connsiteY45" fmla="*/ 145257 h 338138"/>
              <a:gd name="connsiteX46" fmla="*/ 145257 w 338138"/>
              <a:gd name="connsiteY46" fmla="*/ 34333 h 338138"/>
              <a:gd name="connsiteX47" fmla="*/ 34333 w 338138"/>
              <a:gd name="connsiteY47" fmla="*/ 145257 h 338138"/>
              <a:gd name="connsiteX48" fmla="*/ 145257 w 338138"/>
              <a:gd name="connsiteY48" fmla="*/ 256180 h 338138"/>
              <a:gd name="connsiteX49" fmla="*/ 206000 w 338138"/>
              <a:gd name="connsiteY49" fmla="*/ 239013 h 338138"/>
              <a:gd name="connsiteX50" fmla="*/ 221847 w 338138"/>
              <a:gd name="connsiteY50" fmla="*/ 254859 h 338138"/>
              <a:gd name="connsiteX51" fmla="*/ 221847 w 338138"/>
              <a:gd name="connsiteY51" fmla="*/ 269385 h 338138"/>
              <a:gd name="connsiteX52" fmla="*/ 145257 w 338138"/>
              <a:gd name="connsiteY52" fmla="*/ 290513 h 338138"/>
              <a:gd name="connsiteX53" fmla="*/ 0 w 338138"/>
              <a:gd name="connsiteY53" fmla="*/ 145257 h 338138"/>
              <a:gd name="connsiteX54" fmla="*/ 145257 w 338138"/>
              <a:gd name="connsiteY54" fmla="*/ 0 h 338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Lst>
            <a:rect l="l" t="t" r="r" b="b"/>
            <a:pathLst>
              <a:path w="338138" h="338138">
                <a:moveTo>
                  <a:pt x="157638" y="144463"/>
                </a:moveTo>
                <a:cubicBezTo>
                  <a:pt x="160273" y="144463"/>
                  <a:pt x="162908" y="145790"/>
                  <a:pt x="165544" y="148443"/>
                </a:cubicBezTo>
                <a:cubicBezTo>
                  <a:pt x="165544" y="148443"/>
                  <a:pt x="165544" y="148443"/>
                  <a:pt x="249865" y="233341"/>
                </a:cubicBezTo>
                <a:cubicBezTo>
                  <a:pt x="249865" y="233341"/>
                  <a:pt x="249865" y="233341"/>
                  <a:pt x="280167" y="232015"/>
                </a:cubicBezTo>
                <a:cubicBezTo>
                  <a:pt x="282803" y="232015"/>
                  <a:pt x="285438" y="233341"/>
                  <a:pt x="286755" y="234668"/>
                </a:cubicBezTo>
                <a:cubicBezTo>
                  <a:pt x="286755" y="234668"/>
                  <a:pt x="286755" y="234668"/>
                  <a:pt x="335503" y="283750"/>
                </a:cubicBezTo>
                <a:cubicBezTo>
                  <a:pt x="338138" y="286403"/>
                  <a:pt x="338138" y="289056"/>
                  <a:pt x="338138" y="293036"/>
                </a:cubicBezTo>
                <a:cubicBezTo>
                  <a:pt x="336821" y="295689"/>
                  <a:pt x="334186" y="298342"/>
                  <a:pt x="330233" y="298342"/>
                </a:cubicBezTo>
                <a:cubicBezTo>
                  <a:pt x="330233" y="298342"/>
                  <a:pt x="330233" y="298342"/>
                  <a:pt x="311788" y="303648"/>
                </a:cubicBezTo>
                <a:cubicBezTo>
                  <a:pt x="307835" y="303648"/>
                  <a:pt x="305200" y="306301"/>
                  <a:pt x="303883" y="310281"/>
                </a:cubicBezTo>
                <a:cubicBezTo>
                  <a:pt x="303883" y="310281"/>
                  <a:pt x="303883" y="310281"/>
                  <a:pt x="299930" y="331505"/>
                </a:cubicBezTo>
                <a:cubicBezTo>
                  <a:pt x="298613" y="334158"/>
                  <a:pt x="295978" y="336812"/>
                  <a:pt x="293343" y="338138"/>
                </a:cubicBezTo>
                <a:cubicBezTo>
                  <a:pt x="292025" y="338138"/>
                  <a:pt x="292025" y="338138"/>
                  <a:pt x="290708" y="338138"/>
                </a:cubicBezTo>
                <a:cubicBezTo>
                  <a:pt x="288073" y="338138"/>
                  <a:pt x="285438" y="336812"/>
                  <a:pt x="284120" y="335485"/>
                </a:cubicBezTo>
                <a:cubicBezTo>
                  <a:pt x="284120" y="335485"/>
                  <a:pt x="284120" y="335485"/>
                  <a:pt x="235372" y="286403"/>
                </a:cubicBezTo>
                <a:cubicBezTo>
                  <a:pt x="232737" y="283750"/>
                  <a:pt x="232737" y="281097"/>
                  <a:pt x="232737" y="279770"/>
                </a:cubicBezTo>
                <a:cubicBezTo>
                  <a:pt x="232737" y="279770"/>
                  <a:pt x="232737" y="279770"/>
                  <a:pt x="234054" y="249260"/>
                </a:cubicBezTo>
                <a:cubicBezTo>
                  <a:pt x="234054" y="249260"/>
                  <a:pt x="234054" y="249260"/>
                  <a:pt x="149733" y="164361"/>
                </a:cubicBezTo>
                <a:cubicBezTo>
                  <a:pt x="144463" y="159055"/>
                  <a:pt x="144463" y="152422"/>
                  <a:pt x="149733" y="148443"/>
                </a:cubicBezTo>
                <a:cubicBezTo>
                  <a:pt x="151051" y="145790"/>
                  <a:pt x="155003" y="144463"/>
                  <a:pt x="157638" y="144463"/>
                </a:cubicBezTo>
                <a:close/>
                <a:moveTo>
                  <a:pt x="145922" y="120650"/>
                </a:moveTo>
                <a:cubicBezTo>
                  <a:pt x="157893" y="120650"/>
                  <a:pt x="167203" y="128373"/>
                  <a:pt x="169863" y="137383"/>
                </a:cubicBezTo>
                <a:cubicBezTo>
                  <a:pt x="167203" y="134809"/>
                  <a:pt x="161883" y="133522"/>
                  <a:pt x="157893" y="133522"/>
                </a:cubicBezTo>
                <a:cubicBezTo>
                  <a:pt x="151242" y="133522"/>
                  <a:pt x="145922" y="136096"/>
                  <a:pt x="141931" y="141245"/>
                </a:cubicBezTo>
                <a:cubicBezTo>
                  <a:pt x="133951" y="147680"/>
                  <a:pt x="132620" y="160552"/>
                  <a:pt x="137941" y="168275"/>
                </a:cubicBezTo>
                <a:cubicBezTo>
                  <a:pt x="128630" y="165701"/>
                  <a:pt x="120650" y="156691"/>
                  <a:pt x="120650" y="145106"/>
                </a:cubicBezTo>
                <a:cubicBezTo>
                  <a:pt x="120650" y="132234"/>
                  <a:pt x="132620" y="120650"/>
                  <a:pt x="145922" y="120650"/>
                </a:cubicBezTo>
                <a:close/>
                <a:moveTo>
                  <a:pt x="146051" y="60325"/>
                </a:moveTo>
                <a:cubicBezTo>
                  <a:pt x="192063" y="60325"/>
                  <a:pt x="230188" y="98810"/>
                  <a:pt x="230188" y="145257"/>
                </a:cubicBezTo>
                <a:cubicBezTo>
                  <a:pt x="230188" y="159854"/>
                  <a:pt x="226244" y="174452"/>
                  <a:pt x="219671" y="186395"/>
                </a:cubicBezTo>
                <a:lnTo>
                  <a:pt x="193378" y="161181"/>
                </a:lnTo>
                <a:cubicBezTo>
                  <a:pt x="196007" y="155873"/>
                  <a:pt x="196007" y="150565"/>
                  <a:pt x="196007" y="145257"/>
                </a:cubicBezTo>
                <a:cubicBezTo>
                  <a:pt x="196007" y="117388"/>
                  <a:pt x="173658" y="94828"/>
                  <a:pt x="146051" y="94828"/>
                </a:cubicBezTo>
                <a:cubicBezTo>
                  <a:pt x="118443" y="94828"/>
                  <a:pt x="96094" y="117388"/>
                  <a:pt x="96094" y="145257"/>
                </a:cubicBezTo>
                <a:cubicBezTo>
                  <a:pt x="96094" y="173125"/>
                  <a:pt x="118443" y="195685"/>
                  <a:pt x="146051" y="195685"/>
                </a:cubicBezTo>
                <a:cubicBezTo>
                  <a:pt x="151309" y="195685"/>
                  <a:pt x="156568" y="194358"/>
                  <a:pt x="161827" y="193031"/>
                </a:cubicBezTo>
                <a:cubicBezTo>
                  <a:pt x="161827" y="193031"/>
                  <a:pt x="161827" y="193031"/>
                  <a:pt x="188119" y="219572"/>
                </a:cubicBezTo>
                <a:cubicBezTo>
                  <a:pt x="174973" y="226207"/>
                  <a:pt x="161827" y="230188"/>
                  <a:pt x="146051" y="230188"/>
                </a:cubicBezTo>
                <a:cubicBezTo>
                  <a:pt x="100038" y="230188"/>
                  <a:pt x="61913" y="191703"/>
                  <a:pt x="61913" y="145257"/>
                </a:cubicBezTo>
                <a:cubicBezTo>
                  <a:pt x="61913" y="98810"/>
                  <a:pt x="100038" y="60325"/>
                  <a:pt x="146051" y="60325"/>
                </a:cubicBezTo>
                <a:close/>
                <a:moveTo>
                  <a:pt x="145257" y="0"/>
                </a:moveTo>
                <a:cubicBezTo>
                  <a:pt x="225808" y="0"/>
                  <a:pt x="290513" y="64705"/>
                  <a:pt x="290513" y="145257"/>
                </a:cubicBezTo>
                <a:cubicBezTo>
                  <a:pt x="290513" y="172987"/>
                  <a:pt x="282590" y="199398"/>
                  <a:pt x="269385" y="221846"/>
                </a:cubicBezTo>
                <a:cubicBezTo>
                  <a:pt x="269385" y="221846"/>
                  <a:pt x="269385" y="221846"/>
                  <a:pt x="254859" y="221846"/>
                </a:cubicBezTo>
                <a:cubicBezTo>
                  <a:pt x="254859" y="221846"/>
                  <a:pt x="254859" y="221846"/>
                  <a:pt x="239013" y="206000"/>
                </a:cubicBezTo>
                <a:cubicBezTo>
                  <a:pt x="249577" y="188833"/>
                  <a:pt x="256180" y="167705"/>
                  <a:pt x="256180" y="145257"/>
                </a:cubicBezTo>
                <a:cubicBezTo>
                  <a:pt x="256180" y="84513"/>
                  <a:pt x="207321" y="34333"/>
                  <a:pt x="145257" y="34333"/>
                </a:cubicBezTo>
                <a:cubicBezTo>
                  <a:pt x="84513" y="34333"/>
                  <a:pt x="34333" y="84513"/>
                  <a:pt x="34333" y="145257"/>
                </a:cubicBezTo>
                <a:cubicBezTo>
                  <a:pt x="34333" y="207321"/>
                  <a:pt x="84513" y="256180"/>
                  <a:pt x="145257" y="256180"/>
                </a:cubicBezTo>
                <a:cubicBezTo>
                  <a:pt x="167705" y="256180"/>
                  <a:pt x="188834" y="249577"/>
                  <a:pt x="206000" y="239013"/>
                </a:cubicBezTo>
                <a:cubicBezTo>
                  <a:pt x="206000" y="239013"/>
                  <a:pt x="206000" y="239013"/>
                  <a:pt x="221847" y="254859"/>
                </a:cubicBezTo>
                <a:cubicBezTo>
                  <a:pt x="221847" y="254859"/>
                  <a:pt x="221847" y="254859"/>
                  <a:pt x="221847" y="269385"/>
                </a:cubicBezTo>
                <a:cubicBezTo>
                  <a:pt x="199398" y="282590"/>
                  <a:pt x="172988" y="290513"/>
                  <a:pt x="145257" y="290513"/>
                </a:cubicBezTo>
                <a:cubicBezTo>
                  <a:pt x="64705" y="290513"/>
                  <a:pt x="0" y="225808"/>
                  <a:pt x="0" y="145257"/>
                </a:cubicBezTo>
                <a:cubicBezTo>
                  <a:pt x="0" y="64705"/>
                  <a:pt x="64705" y="0"/>
                  <a:pt x="145257" y="0"/>
                </a:cubicBezTo>
                <a:close/>
              </a:path>
            </a:pathLst>
          </a:custGeom>
          <a:solidFill>
            <a:schemeClr val="bg1"/>
          </a:solidFill>
          <a:ln w="12700" cap="flat">
            <a:noFill/>
            <a:miter lim="400000"/>
          </a:ln>
          <a:effectLst/>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sz="1350">
              <a:solidFill>
                <a:schemeClr val="tx1">
                  <a:lumMod val="85000"/>
                  <a:lumOff val="15000"/>
                </a:schemeClr>
              </a:solidFill>
              <a:latin typeface="字魂59号-创粗黑" panose="00000500000000000000" charset="-122"/>
              <a:ea typeface="字魂59号-创粗黑" panose="00000500000000000000" charset="-122"/>
              <a:cs typeface="字魂59号-创粗黑" panose="00000500000000000000" charset="-122"/>
            </a:endParaRPr>
          </a:p>
        </p:txBody>
      </p:sp>
      <p:sp>
        <p:nvSpPr>
          <p:cNvPr id="12" name="任意多边形: 形状 52"/>
          <p:cNvSpPr/>
          <p:nvPr/>
        </p:nvSpPr>
        <p:spPr>
          <a:xfrm>
            <a:off x="2086697" y="3249613"/>
            <a:ext cx="293414" cy="217649"/>
          </a:xfrm>
          <a:custGeom>
            <a:avLst/>
            <a:gdLst>
              <a:gd name="connsiteX0" fmla="*/ 9246 w 338138"/>
              <a:gd name="connsiteY0" fmla="*/ 217487 h 250825"/>
              <a:gd name="connsiteX1" fmla="*/ 328892 w 338138"/>
              <a:gd name="connsiteY1" fmla="*/ 217487 h 250825"/>
              <a:gd name="connsiteX2" fmla="*/ 338138 w 338138"/>
              <a:gd name="connsiteY2" fmla="*/ 226822 h 250825"/>
              <a:gd name="connsiteX3" fmla="*/ 314363 w 338138"/>
              <a:gd name="connsiteY3" fmla="*/ 250825 h 250825"/>
              <a:gd name="connsiteX4" fmla="*/ 23775 w 338138"/>
              <a:gd name="connsiteY4" fmla="*/ 250825 h 250825"/>
              <a:gd name="connsiteX5" fmla="*/ 0 w 338138"/>
              <a:gd name="connsiteY5" fmla="*/ 226822 h 250825"/>
              <a:gd name="connsiteX6" fmla="*/ 9246 w 338138"/>
              <a:gd name="connsiteY6" fmla="*/ 217487 h 250825"/>
              <a:gd name="connsiteX7" fmla="*/ 100182 w 338138"/>
              <a:gd name="connsiteY7" fmla="*/ 100012 h 250825"/>
              <a:gd name="connsiteX8" fmla="*/ 123655 w 338138"/>
              <a:gd name="connsiteY8" fmla="*/ 100012 h 250825"/>
              <a:gd name="connsiteX9" fmla="*/ 130175 w 338138"/>
              <a:gd name="connsiteY9" fmla="*/ 106705 h 250825"/>
              <a:gd name="connsiteX10" fmla="*/ 130175 w 338138"/>
              <a:gd name="connsiteY10" fmla="*/ 161583 h 250825"/>
              <a:gd name="connsiteX11" fmla="*/ 123655 w 338138"/>
              <a:gd name="connsiteY11" fmla="*/ 168275 h 250825"/>
              <a:gd name="connsiteX12" fmla="*/ 100182 w 338138"/>
              <a:gd name="connsiteY12" fmla="*/ 168275 h 250825"/>
              <a:gd name="connsiteX13" fmla="*/ 93662 w 338138"/>
              <a:gd name="connsiteY13" fmla="*/ 161583 h 250825"/>
              <a:gd name="connsiteX14" fmla="*/ 93662 w 338138"/>
              <a:gd name="connsiteY14" fmla="*/ 106705 h 250825"/>
              <a:gd name="connsiteX15" fmla="*/ 100182 w 338138"/>
              <a:gd name="connsiteY15" fmla="*/ 100012 h 250825"/>
              <a:gd name="connsiteX16" fmla="*/ 157332 w 338138"/>
              <a:gd name="connsiteY16" fmla="*/ 77787 h 250825"/>
              <a:gd name="connsiteX17" fmla="*/ 180805 w 338138"/>
              <a:gd name="connsiteY17" fmla="*/ 77787 h 250825"/>
              <a:gd name="connsiteX18" fmla="*/ 187325 w 338138"/>
              <a:gd name="connsiteY18" fmla="*/ 84441 h 250825"/>
              <a:gd name="connsiteX19" fmla="*/ 187325 w 338138"/>
              <a:gd name="connsiteY19" fmla="*/ 161622 h 250825"/>
              <a:gd name="connsiteX20" fmla="*/ 180805 w 338138"/>
              <a:gd name="connsiteY20" fmla="*/ 168275 h 250825"/>
              <a:gd name="connsiteX21" fmla="*/ 157332 w 338138"/>
              <a:gd name="connsiteY21" fmla="*/ 168275 h 250825"/>
              <a:gd name="connsiteX22" fmla="*/ 150812 w 338138"/>
              <a:gd name="connsiteY22" fmla="*/ 161622 h 250825"/>
              <a:gd name="connsiteX23" fmla="*/ 150812 w 338138"/>
              <a:gd name="connsiteY23" fmla="*/ 84441 h 250825"/>
              <a:gd name="connsiteX24" fmla="*/ 157332 w 338138"/>
              <a:gd name="connsiteY24" fmla="*/ 77787 h 250825"/>
              <a:gd name="connsiteX25" fmla="*/ 216070 w 338138"/>
              <a:gd name="connsiteY25" fmla="*/ 49212 h 250825"/>
              <a:gd name="connsiteX26" fmla="*/ 239543 w 338138"/>
              <a:gd name="connsiteY26" fmla="*/ 49212 h 250825"/>
              <a:gd name="connsiteX27" fmla="*/ 246063 w 338138"/>
              <a:gd name="connsiteY27" fmla="*/ 55827 h 250825"/>
              <a:gd name="connsiteX28" fmla="*/ 246063 w 338138"/>
              <a:gd name="connsiteY28" fmla="*/ 161661 h 250825"/>
              <a:gd name="connsiteX29" fmla="*/ 239543 w 338138"/>
              <a:gd name="connsiteY29" fmla="*/ 168275 h 250825"/>
              <a:gd name="connsiteX30" fmla="*/ 216070 w 338138"/>
              <a:gd name="connsiteY30" fmla="*/ 168275 h 250825"/>
              <a:gd name="connsiteX31" fmla="*/ 209550 w 338138"/>
              <a:gd name="connsiteY31" fmla="*/ 161661 h 250825"/>
              <a:gd name="connsiteX32" fmla="*/ 209550 w 338138"/>
              <a:gd name="connsiteY32" fmla="*/ 55827 h 250825"/>
              <a:gd name="connsiteX33" fmla="*/ 216070 w 338138"/>
              <a:gd name="connsiteY33" fmla="*/ 49212 h 250825"/>
              <a:gd name="connsiteX34" fmla="*/ 53428 w 338138"/>
              <a:gd name="connsiteY34" fmla="*/ 22225 h 250825"/>
              <a:gd name="connsiteX35" fmla="*/ 50800 w 338138"/>
              <a:gd name="connsiteY35" fmla="*/ 24858 h 250825"/>
              <a:gd name="connsiteX36" fmla="*/ 50800 w 338138"/>
              <a:gd name="connsiteY36" fmla="*/ 182834 h 250825"/>
              <a:gd name="connsiteX37" fmla="*/ 53428 w 338138"/>
              <a:gd name="connsiteY37" fmla="*/ 184150 h 250825"/>
              <a:gd name="connsiteX38" fmla="*/ 284710 w 338138"/>
              <a:gd name="connsiteY38" fmla="*/ 184150 h 250825"/>
              <a:gd name="connsiteX39" fmla="*/ 287338 w 338138"/>
              <a:gd name="connsiteY39" fmla="*/ 182834 h 250825"/>
              <a:gd name="connsiteX40" fmla="*/ 287338 w 338138"/>
              <a:gd name="connsiteY40" fmla="*/ 24858 h 250825"/>
              <a:gd name="connsiteX41" fmla="*/ 284710 w 338138"/>
              <a:gd name="connsiteY41" fmla="*/ 22225 h 250825"/>
              <a:gd name="connsiteX42" fmla="*/ 53428 w 338138"/>
              <a:gd name="connsiteY42" fmla="*/ 22225 h 250825"/>
              <a:gd name="connsiteX43" fmla="*/ 53663 w 338138"/>
              <a:gd name="connsiteY43" fmla="*/ 0 h 250825"/>
              <a:gd name="connsiteX44" fmla="*/ 286062 w 338138"/>
              <a:gd name="connsiteY44" fmla="*/ 0 h 250825"/>
              <a:gd name="connsiteX45" fmla="*/ 311150 w 338138"/>
              <a:gd name="connsiteY45" fmla="*/ 25008 h 250825"/>
              <a:gd name="connsiteX46" fmla="*/ 311150 w 338138"/>
              <a:gd name="connsiteY46" fmla="*/ 182955 h 250825"/>
              <a:gd name="connsiteX47" fmla="*/ 286062 w 338138"/>
              <a:gd name="connsiteY47" fmla="*/ 207963 h 250825"/>
              <a:gd name="connsiteX48" fmla="*/ 53663 w 338138"/>
              <a:gd name="connsiteY48" fmla="*/ 207963 h 250825"/>
              <a:gd name="connsiteX49" fmla="*/ 28575 w 338138"/>
              <a:gd name="connsiteY49" fmla="*/ 182955 h 250825"/>
              <a:gd name="connsiteX50" fmla="*/ 28575 w 338138"/>
              <a:gd name="connsiteY50" fmla="*/ 25008 h 250825"/>
              <a:gd name="connsiteX51" fmla="*/ 53663 w 338138"/>
              <a:gd name="connsiteY51" fmla="*/ 0 h 250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338138" h="250825">
                <a:moveTo>
                  <a:pt x="9246" y="217487"/>
                </a:moveTo>
                <a:cubicBezTo>
                  <a:pt x="9246" y="217487"/>
                  <a:pt x="9246" y="217487"/>
                  <a:pt x="328892" y="217487"/>
                </a:cubicBezTo>
                <a:cubicBezTo>
                  <a:pt x="334176" y="217487"/>
                  <a:pt x="338138" y="221488"/>
                  <a:pt x="338138" y="226822"/>
                </a:cubicBezTo>
                <a:cubicBezTo>
                  <a:pt x="338138" y="240157"/>
                  <a:pt x="327571" y="250825"/>
                  <a:pt x="314363" y="250825"/>
                </a:cubicBezTo>
                <a:cubicBezTo>
                  <a:pt x="314363" y="250825"/>
                  <a:pt x="314363" y="250825"/>
                  <a:pt x="23775" y="250825"/>
                </a:cubicBezTo>
                <a:cubicBezTo>
                  <a:pt x="10567" y="250825"/>
                  <a:pt x="0" y="240157"/>
                  <a:pt x="0" y="226822"/>
                </a:cubicBezTo>
                <a:cubicBezTo>
                  <a:pt x="0" y="221488"/>
                  <a:pt x="3962" y="217487"/>
                  <a:pt x="9246" y="217487"/>
                </a:cubicBezTo>
                <a:close/>
                <a:moveTo>
                  <a:pt x="100182" y="100012"/>
                </a:moveTo>
                <a:cubicBezTo>
                  <a:pt x="100182" y="100012"/>
                  <a:pt x="100182" y="100012"/>
                  <a:pt x="123655" y="100012"/>
                </a:cubicBezTo>
                <a:cubicBezTo>
                  <a:pt x="127567" y="100012"/>
                  <a:pt x="130175" y="102689"/>
                  <a:pt x="130175" y="106705"/>
                </a:cubicBezTo>
                <a:cubicBezTo>
                  <a:pt x="130175" y="106705"/>
                  <a:pt x="130175" y="106705"/>
                  <a:pt x="130175" y="161583"/>
                </a:cubicBezTo>
                <a:cubicBezTo>
                  <a:pt x="130175" y="165598"/>
                  <a:pt x="127567" y="168275"/>
                  <a:pt x="123655" y="168275"/>
                </a:cubicBezTo>
                <a:cubicBezTo>
                  <a:pt x="123655" y="168275"/>
                  <a:pt x="123655" y="168275"/>
                  <a:pt x="100182" y="168275"/>
                </a:cubicBezTo>
                <a:cubicBezTo>
                  <a:pt x="96270" y="168275"/>
                  <a:pt x="93662" y="165598"/>
                  <a:pt x="93662" y="161583"/>
                </a:cubicBezTo>
                <a:cubicBezTo>
                  <a:pt x="93662" y="161583"/>
                  <a:pt x="93662" y="161583"/>
                  <a:pt x="93662" y="106705"/>
                </a:cubicBezTo>
                <a:cubicBezTo>
                  <a:pt x="93662" y="102689"/>
                  <a:pt x="96270" y="100012"/>
                  <a:pt x="100182" y="100012"/>
                </a:cubicBezTo>
                <a:close/>
                <a:moveTo>
                  <a:pt x="157332" y="77787"/>
                </a:moveTo>
                <a:cubicBezTo>
                  <a:pt x="157332" y="77787"/>
                  <a:pt x="157332" y="77787"/>
                  <a:pt x="180805" y="77787"/>
                </a:cubicBezTo>
                <a:cubicBezTo>
                  <a:pt x="184717" y="77787"/>
                  <a:pt x="187325" y="81779"/>
                  <a:pt x="187325" y="84441"/>
                </a:cubicBezTo>
                <a:cubicBezTo>
                  <a:pt x="187325" y="84441"/>
                  <a:pt x="187325" y="84441"/>
                  <a:pt x="187325" y="161622"/>
                </a:cubicBezTo>
                <a:cubicBezTo>
                  <a:pt x="187325" y="165614"/>
                  <a:pt x="184717" y="168275"/>
                  <a:pt x="180805" y="168275"/>
                </a:cubicBezTo>
                <a:cubicBezTo>
                  <a:pt x="180805" y="168275"/>
                  <a:pt x="180805" y="168275"/>
                  <a:pt x="157332" y="168275"/>
                </a:cubicBezTo>
                <a:cubicBezTo>
                  <a:pt x="153420" y="168275"/>
                  <a:pt x="150812" y="165614"/>
                  <a:pt x="150812" y="161622"/>
                </a:cubicBezTo>
                <a:cubicBezTo>
                  <a:pt x="150812" y="161622"/>
                  <a:pt x="150812" y="161622"/>
                  <a:pt x="150812" y="84441"/>
                </a:cubicBezTo>
                <a:cubicBezTo>
                  <a:pt x="150812" y="81779"/>
                  <a:pt x="153420" y="77787"/>
                  <a:pt x="157332" y="77787"/>
                </a:cubicBezTo>
                <a:close/>
                <a:moveTo>
                  <a:pt x="216070" y="49212"/>
                </a:moveTo>
                <a:cubicBezTo>
                  <a:pt x="216070" y="49212"/>
                  <a:pt x="216070" y="49212"/>
                  <a:pt x="239543" y="49212"/>
                </a:cubicBezTo>
                <a:cubicBezTo>
                  <a:pt x="243455" y="49212"/>
                  <a:pt x="246063" y="51858"/>
                  <a:pt x="246063" y="55827"/>
                </a:cubicBezTo>
                <a:cubicBezTo>
                  <a:pt x="246063" y="55827"/>
                  <a:pt x="246063" y="55827"/>
                  <a:pt x="246063" y="161661"/>
                </a:cubicBezTo>
                <a:cubicBezTo>
                  <a:pt x="246063" y="165629"/>
                  <a:pt x="243455" y="168275"/>
                  <a:pt x="239543" y="168275"/>
                </a:cubicBezTo>
                <a:cubicBezTo>
                  <a:pt x="239543" y="168275"/>
                  <a:pt x="239543" y="168275"/>
                  <a:pt x="216070" y="168275"/>
                </a:cubicBezTo>
                <a:cubicBezTo>
                  <a:pt x="212158" y="168275"/>
                  <a:pt x="209550" y="165629"/>
                  <a:pt x="209550" y="161661"/>
                </a:cubicBezTo>
                <a:cubicBezTo>
                  <a:pt x="209550" y="161661"/>
                  <a:pt x="209550" y="161661"/>
                  <a:pt x="209550" y="55827"/>
                </a:cubicBezTo>
                <a:cubicBezTo>
                  <a:pt x="209550" y="51858"/>
                  <a:pt x="212158" y="49212"/>
                  <a:pt x="216070" y="49212"/>
                </a:cubicBezTo>
                <a:close/>
                <a:moveTo>
                  <a:pt x="53428" y="22225"/>
                </a:moveTo>
                <a:cubicBezTo>
                  <a:pt x="52114" y="22225"/>
                  <a:pt x="50800" y="23541"/>
                  <a:pt x="50800" y="24858"/>
                </a:cubicBezTo>
                <a:lnTo>
                  <a:pt x="50800" y="182834"/>
                </a:lnTo>
                <a:cubicBezTo>
                  <a:pt x="50800" y="184150"/>
                  <a:pt x="52114" y="184150"/>
                  <a:pt x="53428" y="184150"/>
                </a:cubicBezTo>
                <a:cubicBezTo>
                  <a:pt x="53428" y="184150"/>
                  <a:pt x="53428" y="184150"/>
                  <a:pt x="284710" y="184150"/>
                </a:cubicBezTo>
                <a:cubicBezTo>
                  <a:pt x="286024" y="184150"/>
                  <a:pt x="287338" y="184150"/>
                  <a:pt x="287338" y="182834"/>
                </a:cubicBezTo>
                <a:cubicBezTo>
                  <a:pt x="287338" y="182834"/>
                  <a:pt x="287338" y="182834"/>
                  <a:pt x="287338" y="24858"/>
                </a:cubicBezTo>
                <a:cubicBezTo>
                  <a:pt x="287338" y="23541"/>
                  <a:pt x="286024" y="22225"/>
                  <a:pt x="284710" y="22225"/>
                </a:cubicBezTo>
                <a:cubicBezTo>
                  <a:pt x="284710" y="22225"/>
                  <a:pt x="284710" y="22225"/>
                  <a:pt x="53428" y="22225"/>
                </a:cubicBezTo>
                <a:close/>
                <a:moveTo>
                  <a:pt x="53663" y="0"/>
                </a:moveTo>
                <a:cubicBezTo>
                  <a:pt x="53663" y="0"/>
                  <a:pt x="53663" y="0"/>
                  <a:pt x="286062" y="0"/>
                </a:cubicBezTo>
                <a:cubicBezTo>
                  <a:pt x="300587" y="0"/>
                  <a:pt x="311150" y="10530"/>
                  <a:pt x="311150" y="25008"/>
                </a:cubicBezTo>
                <a:cubicBezTo>
                  <a:pt x="311150" y="25008"/>
                  <a:pt x="311150" y="25008"/>
                  <a:pt x="311150" y="182955"/>
                </a:cubicBezTo>
                <a:cubicBezTo>
                  <a:pt x="311150" y="196117"/>
                  <a:pt x="300587" y="207963"/>
                  <a:pt x="286062" y="207963"/>
                </a:cubicBezTo>
                <a:cubicBezTo>
                  <a:pt x="286062" y="207963"/>
                  <a:pt x="286062" y="207963"/>
                  <a:pt x="53663" y="207963"/>
                </a:cubicBezTo>
                <a:cubicBezTo>
                  <a:pt x="39138" y="207963"/>
                  <a:pt x="28575" y="196117"/>
                  <a:pt x="28575" y="182955"/>
                </a:cubicBezTo>
                <a:cubicBezTo>
                  <a:pt x="28575" y="182955"/>
                  <a:pt x="28575" y="182955"/>
                  <a:pt x="28575" y="25008"/>
                </a:cubicBezTo>
                <a:cubicBezTo>
                  <a:pt x="28575" y="10530"/>
                  <a:pt x="39138" y="0"/>
                  <a:pt x="53663" y="0"/>
                </a:cubicBezTo>
                <a:close/>
              </a:path>
            </a:pathLst>
          </a:custGeom>
          <a:solidFill>
            <a:schemeClr val="bg1"/>
          </a:solidFill>
          <a:ln w="12700" cap="flat">
            <a:noFill/>
            <a:miter lim="400000"/>
          </a:ln>
          <a:effectLst/>
        </p:spPr>
        <p:txBody>
          <a:bodyPr anchor="ctr"/>
          <a:lstStyle/>
          <a:p>
            <a:pPr algn="ctr"/>
            <a:endParaRPr sz="1015">
              <a:solidFill>
                <a:schemeClr val="tx1">
                  <a:lumMod val="85000"/>
                  <a:lumOff val="15000"/>
                </a:schemeClr>
              </a:solidFill>
              <a:latin typeface="字魂59号-创粗黑" panose="00000500000000000000" charset="-122"/>
              <a:ea typeface="字魂59号-创粗黑" panose="00000500000000000000" charset="-122"/>
              <a:cs typeface="字魂59号-创粗黑" panose="00000500000000000000" charset="-122"/>
            </a:endParaRPr>
          </a:p>
        </p:txBody>
      </p:sp>
      <p:sp>
        <p:nvSpPr>
          <p:cNvPr id="13" name="任意多边形: 形状 53"/>
          <p:cNvSpPr/>
          <p:nvPr/>
        </p:nvSpPr>
        <p:spPr>
          <a:xfrm>
            <a:off x="7323997" y="3239171"/>
            <a:ext cx="274394" cy="249992"/>
          </a:xfrm>
          <a:custGeom>
            <a:avLst/>
            <a:gdLst>
              <a:gd name="connsiteX0" fmla="*/ 138332 w 334963"/>
              <a:gd name="connsiteY0" fmla="*/ 262313 h 305176"/>
              <a:gd name="connsiteX1" fmla="*/ 143587 w 334963"/>
              <a:gd name="connsiteY1" fmla="*/ 267671 h 305176"/>
              <a:gd name="connsiteX2" fmla="*/ 143587 w 334963"/>
              <a:gd name="connsiteY2" fmla="*/ 279726 h 305176"/>
              <a:gd name="connsiteX3" fmla="*/ 169863 w 334963"/>
              <a:gd name="connsiteY3" fmla="*/ 291781 h 305176"/>
              <a:gd name="connsiteX4" fmla="*/ 196139 w 334963"/>
              <a:gd name="connsiteY4" fmla="*/ 279726 h 305176"/>
              <a:gd name="connsiteX5" fmla="*/ 196139 w 334963"/>
              <a:gd name="connsiteY5" fmla="*/ 267671 h 305176"/>
              <a:gd name="connsiteX6" fmla="*/ 201394 w 334963"/>
              <a:gd name="connsiteY6" fmla="*/ 262313 h 305176"/>
              <a:gd name="connsiteX7" fmla="*/ 207963 w 334963"/>
              <a:gd name="connsiteY7" fmla="*/ 267671 h 305176"/>
              <a:gd name="connsiteX8" fmla="*/ 207963 w 334963"/>
              <a:gd name="connsiteY8" fmla="*/ 283745 h 305176"/>
              <a:gd name="connsiteX9" fmla="*/ 204022 w 334963"/>
              <a:gd name="connsiteY9" fmla="*/ 289102 h 305176"/>
              <a:gd name="connsiteX10" fmla="*/ 172491 w 334963"/>
              <a:gd name="connsiteY10" fmla="*/ 303837 h 305176"/>
              <a:gd name="connsiteX11" fmla="*/ 169863 w 334963"/>
              <a:gd name="connsiteY11" fmla="*/ 305176 h 305176"/>
              <a:gd name="connsiteX12" fmla="*/ 167236 w 334963"/>
              <a:gd name="connsiteY12" fmla="*/ 303837 h 305176"/>
              <a:gd name="connsiteX13" fmla="*/ 135705 w 334963"/>
              <a:gd name="connsiteY13" fmla="*/ 289102 h 305176"/>
              <a:gd name="connsiteX14" fmla="*/ 131763 w 334963"/>
              <a:gd name="connsiteY14" fmla="*/ 283745 h 305176"/>
              <a:gd name="connsiteX15" fmla="*/ 131763 w 334963"/>
              <a:gd name="connsiteY15" fmla="*/ 267671 h 305176"/>
              <a:gd name="connsiteX16" fmla="*/ 138332 w 334963"/>
              <a:gd name="connsiteY16" fmla="*/ 262313 h 305176"/>
              <a:gd name="connsiteX17" fmla="*/ 128043 w 334963"/>
              <a:gd name="connsiteY17" fmla="*/ 230563 h 305176"/>
              <a:gd name="connsiteX18" fmla="*/ 125413 w 334963"/>
              <a:gd name="connsiteY18" fmla="*/ 233341 h 305176"/>
              <a:gd name="connsiteX19" fmla="*/ 125413 w 334963"/>
              <a:gd name="connsiteY19" fmla="*/ 238898 h 305176"/>
              <a:gd name="connsiteX20" fmla="*/ 128043 w 334963"/>
              <a:gd name="connsiteY20" fmla="*/ 241676 h 305176"/>
              <a:gd name="connsiteX21" fmla="*/ 206922 w 334963"/>
              <a:gd name="connsiteY21" fmla="*/ 241676 h 305176"/>
              <a:gd name="connsiteX22" fmla="*/ 209551 w 334963"/>
              <a:gd name="connsiteY22" fmla="*/ 238898 h 305176"/>
              <a:gd name="connsiteX23" fmla="*/ 209551 w 334963"/>
              <a:gd name="connsiteY23" fmla="*/ 233341 h 305176"/>
              <a:gd name="connsiteX24" fmla="*/ 206922 w 334963"/>
              <a:gd name="connsiteY24" fmla="*/ 230563 h 305176"/>
              <a:gd name="connsiteX25" fmla="*/ 128043 w 334963"/>
              <a:gd name="connsiteY25" fmla="*/ 230563 h 305176"/>
              <a:gd name="connsiteX26" fmla="*/ 128781 w 334963"/>
              <a:gd name="connsiteY26" fmla="*/ 219451 h 305176"/>
              <a:gd name="connsiteX27" fmla="*/ 207769 w 334963"/>
              <a:gd name="connsiteY27" fmla="*/ 219451 h 305176"/>
              <a:gd name="connsiteX28" fmla="*/ 222250 w 334963"/>
              <a:gd name="connsiteY28" fmla="*/ 233556 h 305176"/>
              <a:gd name="connsiteX29" fmla="*/ 222250 w 334963"/>
              <a:gd name="connsiteY29" fmla="*/ 238684 h 305176"/>
              <a:gd name="connsiteX30" fmla="*/ 207769 w 334963"/>
              <a:gd name="connsiteY30" fmla="*/ 252789 h 305176"/>
              <a:gd name="connsiteX31" fmla="*/ 128781 w 334963"/>
              <a:gd name="connsiteY31" fmla="*/ 252789 h 305176"/>
              <a:gd name="connsiteX32" fmla="*/ 114300 w 334963"/>
              <a:gd name="connsiteY32" fmla="*/ 238684 h 305176"/>
              <a:gd name="connsiteX33" fmla="*/ 114300 w 334963"/>
              <a:gd name="connsiteY33" fmla="*/ 233556 h 305176"/>
              <a:gd name="connsiteX34" fmla="*/ 128781 w 334963"/>
              <a:gd name="connsiteY34" fmla="*/ 219451 h 305176"/>
              <a:gd name="connsiteX35" fmla="*/ 266120 w 334963"/>
              <a:gd name="connsiteY35" fmla="*/ 168353 h 305176"/>
              <a:gd name="connsiteX36" fmla="*/ 305614 w 334963"/>
              <a:gd name="connsiteY36" fmla="*/ 198019 h 305176"/>
              <a:gd name="connsiteX37" fmla="*/ 306930 w 334963"/>
              <a:gd name="connsiteY37" fmla="*/ 205758 h 305176"/>
              <a:gd name="connsiteX38" fmla="*/ 301664 w 334963"/>
              <a:gd name="connsiteY38" fmla="*/ 208338 h 305176"/>
              <a:gd name="connsiteX39" fmla="*/ 299032 w 334963"/>
              <a:gd name="connsiteY39" fmla="*/ 207048 h 305176"/>
              <a:gd name="connsiteX40" fmla="*/ 259538 w 334963"/>
              <a:gd name="connsiteY40" fmla="*/ 178672 h 305176"/>
              <a:gd name="connsiteX41" fmla="*/ 258221 w 334963"/>
              <a:gd name="connsiteY41" fmla="*/ 169643 h 305176"/>
              <a:gd name="connsiteX42" fmla="*/ 266120 w 334963"/>
              <a:gd name="connsiteY42" fmla="*/ 168353 h 305176"/>
              <a:gd name="connsiteX43" fmla="*/ 75093 w 334963"/>
              <a:gd name="connsiteY43" fmla="*/ 166503 h 305176"/>
              <a:gd name="connsiteX44" fmla="*/ 83067 w 334963"/>
              <a:gd name="connsiteY44" fmla="*/ 167810 h 305176"/>
              <a:gd name="connsiteX45" fmla="*/ 81738 w 334963"/>
              <a:gd name="connsiteY45" fmla="*/ 175654 h 305176"/>
              <a:gd name="connsiteX46" fmla="*/ 39208 w 334963"/>
              <a:gd name="connsiteY46" fmla="*/ 207031 h 305176"/>
              <a:gd name="connsiteX47" fmla="*/ 35221 w 334963"/>
              <a:gd name="connsiteY47" fmla="*/ 208338 h 305176"/>
              <a:gd name="connsiteX48" fmla="*/ 31233 w 334963"/>
              <a:gd name="connsiteY48" fmla="*/ 205723 h 305176"/>
              <a:gd name="connsiteX49" fmla="*/ 32562 w 334963"/>
              <a:gd name="connsiteY49" fmla="*/ 197879 h 305176"/>
              <a:gd name="connsiteX50" fmla="*/ 75093 w 334963"/>
              <a:gd name="connsiteY50" fmla="*/ 166503 h 305176"/>
              <a:gd name="connsiteX51" fmla="*/ 284569 w 334963"/>
              <a:gd name="connsiteY51" fmla="*/ 98801 h 305176"/>
              <a:gd name="connsiteX52" fmla="*/ 329795 w 334963"/>
              <a:gd name="connsiteY52" fmla="*/ 98801 h 305176"/>
              <a:gd name="connsiteX53" fmla="*/ 334963 w 334963"/>
              <a:gd name="connsiteY53" fmla="*/ 104975 h 305176"/>
              <a:gd name="connsiteX54" fmla="*/ 329795 w 334963"/>
              <a:gd name="connsiteY54" fmla="*/ 109914 h 305176"/>
              <a:gd name="connsiteX55" fmla="*/ 284569 w 334963"/>
              <a:gd name="connsiteY55" fmla="*/ 109914 h 305176"/>
              <a:gd name="connsiteX56" fmla="*/ 279400 w 334963"/>
              <a:gd name="connsiteY56" fmla="*/ 104975 h 305176"/>
              <a:gd name="connsiteX57" fmla="*/ 284569 w 334963"/>
              <a:gd name="connsiteY57" fmla="*/ 98801 h 305176"/>
              <a:gd name="connsiteX58" fmla="*/ 5340 w 334963"/>
              <a:gd name="connsiteY58" fmla="*/ 98801 h 305176"/>
              <a:gd name="connsiteX59" fmla="*/ 53398 w 334963"/>
              <a:gd name="connsiteY59" fmla="*/ 98801 h 305176"/>
              <a:gd name="connsiteX60" fmla="*/ 58738 w 334963"/>
              <a:gd name="connsiteY60" fmla="*/ 104975 h 305176"/>
              <a:gd name="connsiteX61" fmla="*/ 53398 w 334963"/>
              <a:gd name="connsiteY61" fmla="*/ 109914 h 305176"/>
              <a:gd name="connsiteX62" fmla="*/ 5340 w 334963"/>
              <a:gd name="connsiteY62" fmla="*/ 109914 h 305176"/>
              <a:gd name="connsiteX63" fmla="*/ 0 w 334963"/>
              <a:gd name="connsiteY63" fmla="*/ 104975 h 305176"/>
              <a:gd name="connsiteX64" fmla="*/ 5340 w 334963"/>
              <a:gd name="connsiteY64" fmla="*/ 98801 h 305176"/>
              <a:gd name="connsiteX65" fmla="*/ 164887 w 334963"/>
              <a:gd name="connsiteY65" fmla="*/ 36888 h 305176"/>
              <a:gd name="connsiteX66" fmla="*/ 171451 w 334963"/>
              <a:gd name="connsiteY66" fmla="*/ 43604 h 305176"/>
              <a:gd name="connsiteX67" fmla="*/ 164887 w 334963"/>
              <a:gd name="connsiteY67" fmla="*/ 48977 h 305176"/>
              <a:gd name="connsiteX68" fmla="*/ 115003 w 334963"/>
              <a:gd name="connsiteY68" fmla="*/ 100022 h 305176"/>
              <a:gd name="connsiteX69" fmla="*/ 109752 w 334963"/>
              <a:gd name="connsiteY69" fmla="*/ 106738 h 305176"/>
              <a:gd name="connsiteX70" fmla="*/ 103188 w 334963"/>
              <a:gd name="connsiteY70" fmla="*/ 100022 h 305176"/>
              <a:gd name="connsiteX71" fmla="*/ 164887 w 334963"/>
              <a:gd name="connsiteY71" fmla="*/ 36888 h 305176"/>
              <a:gd name="connsiteX72" fmla="*/ 169069 w 334963"/>
              <a:gd name="connsiteY72" fmla="*/ 9901 h 305176"/>
              <a:gd name="connsiteX73" fmla="*/ 258763 w 334963"/>
              <a:gd name="connsiteY73" fmla="*/ 99286 h 305176"/>
              <a:gd name="connsiteX74" fmla="*/ 240297 w 334963"/>
              <a:gd name="connsiteY74" fmla="*/ 154495 h 305176"/>
              <a:gd name="connsiteX75" fmla="*/ 221830 w 334963"/>
              <a:gd name="connsiteY75" fmla="*/ 208389 h 305176"/>
              <a:gd name="connsiteX76" fmla="*/ 217873 w 334963"/>
              <a:gd name="connsiteY76" fmla="*/ 214962 h 305176"/>
              <a:gd name="connsiteX77" fmla="*/ 211278 w 334963"/>
              <a:gd name="connsiteY77" fmla="*/ 212333 h 305176"/>
              <a:gd name="connsiteX78" fmla="*/ 231064 w 334963"/>
              <a:gd name="connsiteY78" fmla="*/ 147923 h 305176"/>
              <a:gd name="connsiteX79" fmla="*/ 248211 w 334963"/>
              <a:gd name="connsiteY79" fmla="*/ 99286 h 305176"/>
              <a:gd name="connsiteX80" fmla="*/ 169069 w 334963"/>
              <a:gd name="connsiteY80" fmla="*/ 21731 h 305176"/>
              <a:gd name="connsiteX81" fmla="*/ 89927 w 334963"/>
              <a:gd name="connsiteY81" fmla="*/ 99286 h 305176"/>
              <a:gd name="connsiteX82" fmla="*/ 107075 w 334963"/>
              <a:gd name="connsiteY82" fmla="*/ 146608 h 305176"/>
              <a:gd name="connsiteX83" fmla="*/ 107075 w 334963"/>
              <a:gd name="connsiteY83" fmla="*/ 147923 h 305176"/>
              <a:gd name="connsiteX84" fmla="*/ 128179 w 334963"/>
              <a:gd name="connsiteY84" fmla="*/ 212333 h 305176"/>
              <a:gd name="connsiteX85" fmla="*/ 122903 w 334963"/>
              <a:gd name="connsiteY85" fmla="*/ 216276 h 305176"/>
              <a:gd name="connsiteX86" fmla="*/ 120265 w 334963"/>
              <a:gd name="connsiteY86" fmla="*/ 214962 h 305176"/>
              <a:gd name="connsiteX87" fmla="*/ 117627 w 334963"/>
              <a:gd name="connsiteY87" fmla="*/ 207075 h 305176"/>
              <a:gd name="connsiteX88" fmla="*/ 97842 w 334963"/>
              <a:gd name="connsiteY88" fmla="*/ 154495 h 305176"/>
              <a:gd name="connsiteX89" fmla="*/ 79375 w 334963"/>
              <a:gd name="connsiteY89" fmla="*/ 99286 h 305176"/>
              <a:gd name="connsiteX90" fmla="*/ 169069 w 334963"/>
              <a:gd name="connsiteY90" fmla="*/ 9901 h 305176"/>
              <a:gd name="connsiteX91" fmla="*/ 39107 w 334963"/>
              <a:gd name="connsiteY91" fmla="*/ 1482 h 305176"/>
              <a:gd name="connsiteX92" fmla="*/ 79917 w 334963"/>
              <a:gd name="connsiteY92" fmla="*/ 31115 h 305176"/>
              <a:gd name="connsiteX93" fmla="*/ 81234 w 334963"/>
              <a:gd name="connsiteY93" fmla="*/ 40544 h 305176"/>
              <a:gd name="connsiteX94" fmla="*/ 75968 w 334963"/>
              <a:gd name="connsiteY94" fmla="*/ 43238 h 305176"/>
              <a:gd name="connsiteX95" fmla="*/ 72019 w 334963"/>
              <a:gd name="connsiteY95" fmla="*/ 41891 h 305176"/>
              <a:gd name="connsiteX96" fmla="*/ 32525 w 334963"/>
              <a:gd name="connsiteY96" fmla="*/ 10911 h 305176"/>
              <a:gd name="connsiteX97" fmla="*/ 31208 w 334963"/>
              <a:gd name="connsiteY97" fmla="*/ 2829 h 305176"/>
              <a:gd name="connsiteX98" fmla="*/ 39107 w 334963"/>
              <a:gd name="connsiteY98" fmla="*/ 1482 h 305176"/>
              <a:gd name="connsiteX99" fmla="*/ 299086 w 334963"/>
              <a:gd name="connsiteY99" fmla="*/ 1451 h 305176"/>
              <a:gd name="connsiteX100" fmla="*/ 306944 w 334963"/>
              <a:gd name="connsiteY100" fmla="*/ 2782 h 305176"/>
              <a:gd name="connsiteX101" fmla="*/ 305634 w 334963"/>
              <a:gd name="connsiteY101" fmla="*/ 10771 h 305176"/>
              <a:gd name="connsiteX102" fmla="*/ 267653 w 334963"/>
              <a:gd name="connsiteY102" fmla="*/ 38732 h 305176"/>
              <a:gd name="connsiteX103" fmla="*/ 265033 w 334963"/>
              <a:gd name="connsiteY103" fmla="*/ 40063 h 305176"/>
              <a:gd name="connsiteX104" fmla="*/ 259795 w 334963"/>
              <a:gd name="connsiteY104" fmla="*/ 37400 h 305176"/>
              <a:gd name="connsiteX105" fmla="*/ 261104 w 334963"/>
              <a:gd name="connsiteY105" fmla="*/ 29411 h 3051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Lst>
            <a:rect l="l" t="t" r="r" b="b"/>
            <a:pathLst>
              <a:path w="334963" h="305176">
                <a:moveTo>
                  <a:pt x="138332" y="262313"/>
                </a:moveTo>
                <a:cubicBezTo>
                  <a:pt x="140960" y="262313"/>
                  <a:pt x="143587" y="264992"/>
                  <a:pt x="143587" y="267671"/>
                </a:cubicBezTo>
                <a:cubicBezTo>
                  <a:pt x="143587" y="267671"/>
                  <a:pt x="143587" y="267671"/>
                  <a:pt x="143587" y="279726"/>
                </a:cubicBezTo>
                <a:cubicBezTo>
                  <a:pt x="143587" y="279726"/>
                  <a:pt x="143587" y="279726"/>
                  <a:pt x="169863" y="291781"/>
                </a:cubicBezTo>
                <a:cubicBezTo>
                  <a:pt x="169863" y="291781"/>
                  <a:pt x="169863" y="291781"/>
                  <a:pt x="196139" y="279726"/>
                </a:cubicBezTo>
                <a:cubicBezTo>
                  <a:pt x="196139" y="279726"/>
                  <a:pt x="196139" y="279726"/>
                  <a:pt x="196139" y="267671"/>
                </a:cubicBezTo>
                <a:cubicBezTo>
                  <a:pt x="196139" y="264992"/>
                  <a:pt x="198767" y="262313"/>
                  <a:pt x="201394" y="262313"/>
                </a:cubicBezTo>
                <a:cubicBezTo>
                  <a:pt x="205336" y="262313"/>
                  <a:pt x="207963" y="264992"/>
                  <a:pt x="207963" y="267671"/>
                </a:cubicBezTo>
                <a:cubicBezTo>
                  <a:pt x="207963" y="267671"/>
                  <a:pt x="207963" y="267671"/>
                  <a:pt x="207963" y="283745"/>
                </a:cubicBezTo>
                <a:cubicBezTo>
                  <a:pt x="207963" y="285084"/>
                  <a:pt x="206649" y="287763"/>
                  <a:pt x="204022" y="289102"/>
                </a:cubicBezTo>
                <a:cubicBezTo>
                  <a:pt x="204022" y="289102"/>
                  <a:pt x="204022" y="289102"/>
                  <a:pt x="172491" y="303837"/>
                </a:cubicBezTo>
                <a:cubicBezTo>
                  <a:pt x="171177" y="303837"/>
                  <a:pt x="171177" y="305176"/>
                  <a:pt x="169863" y="305176"/>
                </a:cubicBezTo>
                <a:cubicBezTo>
                  <a:pt x="168549" y="305176"/>
                  <a:pt x="168549" y="303837"/>
                  <a:pt x="167236" y="303837"/>
                </a:cubicBezTo>
                <a:cubicBezTo>
                  <a:pt x="167236" y="303837"/>
                  <a:pt x="167236" y="303837"/>
                  <a:pt x="135705" y="289102"/>
                </a:cubicBezTo>
                <a:cubicBezTo>
                  <a:pt x="133077" y="287763"/>
                  <a:pt x="131763" y="286423"/>
                  <a:pt x="131763" y="283745"/>
                </a:cubicBezTo>
                <a:cubicBezTo>
                  <a:pt x="131763" y="283745"/>
                  <a:pt x="131763" y="283745"/>
                  <a:pt x="131763" y="267671"/>
                </a:cubicBezTo>
                <a:cubicBezTo>
                  <a:pt x="131763" y="264992"/>
                  <a:pt x="134391" y="262313"/>
                  <a:pt x="138332" y="262313"/>
                </a:cubicBezTo>
                <a:close/>
                <a:moveTo>
                  <a:pt x="128043" y="230563"/>
                </a:moveTo>
                <a:cubicBezTo>
                  <a:pt x="126728" y="230563"/>
                  <a:pt x="125413" y="231952"/>
                  <a:pt x="125413" y="233341"/>
                </a:cubicBezTo>
                <a:cubicBezTo>
                  <a:pt x="125413" y="233341"/>
                  <a:pt x="125413" y="233341"/>
                  <a:pt x="125413" y="238898"/>
                </a:cubicBezTo>
                <a:cubicBezTo>
                  <a:pt x="125413" y="240287"/>
                  <a:pt x="126728" y="241676"/>
                  <a:pt x="128043" y="241676"/>
                </a:cubicBezTo>
                <a:cubicBezTo>
                  <a:pt x="128043" y="241676"/>
                  <a:pt x="128043" y="241676"/>
                  <a:pt x="206922" y="241676"/>
                </a:cubicBezTo>
                <a:cubicBezTo>
                  <a:pt x="208237" y="241676"/>
                  <a:pt x="209551" y="240287"/>
                  <a:pt x="209551" y="238898"/>
                </a:cubicBezTo>
                <a:cubicBezTo>
                  <a:pt x="209551" y="238898"/>
                  <a:pt x="209551" y="238898"/>
                  <a:pt x="209551" y="233341"/>
                </a:cubicBezTo>
                <a:cubicBezTo>
                  <a:pt x="209551" y="231952"/>
                  <a:pt x="208237" y="230563"/>
                  <a:pt x="206922" y="230563"/>
                </a:cubicBezTo>
                <a:cubicBezTo>
                  <a:pt x="206922" y="230563"/>
                  <a:pt x="206922" y="230563"/>
                  <a:pt x="128043" y="230563"/>
                </a:cubicBezTo>
                <a:close/>
                <a:moveTo>
                  <a:pt x="128781" y="219451"/>
                </a:moveTo>
                <a:cubicBezTo>
                  <a:pt x="128781" y="219451"/>
                  <a:pt x="128781" y="219451"/>
                  <a:pt x="207769" y="219451"/>
                </a:cubicBezTo>
                <a:cubicBezTo>
                  <a:pt x="215668" y="219451"/>
                  <a:pt x="222250" y="225862"/>
                  <a:pt x="222250" y="233556"/>
                </a:cubicBezTo>
                <a:cubicBezTo>
                  <a:pt x="222250" y="233556"/>
                  <a:pt x="222250" y="233556"/>
                  <a:pt x="222250" y="238684"/>
                </a:cubicBezTo>
                <a:cubicBezTo>
                  <a:pt x="222250" y="246378"/>
                  <a:pt x="215668" y="252789"/>
                  <a:pt x="207769" y="252789"/>
                </a:cubicBezTo>
                <a:cubicBezTo>
                  <a:pt x="207769" y="252789"/>
                  <a:pt x="207769" y="252789"/>
                  <a:pt x="128781" y="252789"/>
                </a:cubicBezTo>
                <a:cubicBezTo>
                  <a:pt x="120883" y="252789"/>
                  <a:pt x="114300" y="246378"/>
                  <a:pt x="114300" y="238684"/>
                </a:cubicBezTo>
                <a:cubicBezTo>
                  <a:pt x="114300" y="238684"/>
                  <a:pt x="114300" y="238684"/>
                  <a:pt x="114300" y="233556"/>
                </a:cubicBezTo>
                <a:cubicBezTo>
                  <a:pt x="114300" y="225862"/>
                  <a:pt x="120883" y="219451"/>
                  <a:pt x="128781" y="219451"/>
                </a:cubicBezTo>
                <a:close/>
                <a:moveTo>
                  <a:pt x="266120" y="168353"/>
                </a:moveTo>
                <a:cubicBezTo>
                  <a:pt x="266120" y="168353"/>
                  <a:pt x="266120" y="168353"/>
                  <a:pt x="305614" y="198019"/>
                </a:cubicBezTo>
                <a:cubicBezTo>
                  <a:pt x="308247" y="199309"/>
                  <a:pt x="309563" y="203179"/>
                  <a:pt x="306930" y="205758"/>
                </a:cubicBezTo>
                <a:cubicBezTo>
                  <a:pt x="305614" y="207048"/>
                  <a:pt x="304297" y="208338"/>
                  <a:pt x="301664" y="208338"/>
                </a:cubicBezTo>
                <a:cubicBezTo>
                  <a:pt x="301664" y="208338"/>
                  <a:pt x="300348" y="208338"/>
                  <a:pt x="299032" y="207048"/>
                </a:cubicBezTo>
                <a:cubicBezTo>
                  <a:pt x="299032" y="207048"/>
                  <a:pt x="299032" y="207048"/>
                  <a:pt x="259538" y="178672"/>
                </a:cubicBezTo>
                <a:cubicBezTo>
                  <a:pt x="256905" y="176092"/>
                  <a:pt x="255588" y="172222"/>
                  <a:pt x="258221" y="169643"/>
                </a:cubicBezTo>
                <a:cubicBezTo>
                  <a:pt x="259538" y="167063"/>
                  <a:pt x="263487" y="167063"/>
                  <a:pt x="266120" y="168353"/>
                </a:cubicBezTo>
                <a:close/>
                <a:moveTo>
                  <a:pt x="75093" y="166503"/>
                </a:moveTo>
                <a:cubicBezTo>
                  <a:pt x="77751" y="163888"/>
                  <a:pt x="81738" y="165195"/>
                  <a:pt x="83067" y="167810"/>
                </a:cubicBezTo>
                <a:cubicBezTo>
                  <a:pt x="85725" y="170425"/>
                  <a:pt x="84396" y="174347"/>
                  <a:pt x="81738" y="175654"/>
                </a:cubicBezTo>
                <a:cubicBezTo>
                  <a:pt x="81738" y="175654"/>
                  <a:pt x="81738" y="175654"/>
                  <a:pt x="39208" y="207031"/>
                </a:cubicBezTo>
                <a:cubicBezTo>
                  <a:pt x="37879" y="208338"/>
                  <a:pt x="36550" y="208338"/>
                  <a:pt x="35221" y="208338"/>
                </a:cubicBezTo>
                <a:cubicBezTo>
                  <a:pt x="33892" y="208338"/>
                  <a:pt x="31233" y="207031"/>
                  <a:pt x="31233" y="205723"/>
                </a:cubicBezTo>
                <a:cubicBezTo>
                  <a:pt x="28575" y="203109"/>
                  <a:pt x="29904" y="199187"/>
                  <a:pt x="32562" y="197879"/>
                </a:cubicBezTo>
                <a:cubicBezTo>
                  <a:pt x="32562" y="197879"/>
                  <a:pt x="32562" y="197879"/>
                  <a:pt x="75093" y="166503"/>
                </a:cubicBezTo>
                <a:close/>
                <a:moveTo>
                  <a:pt x="284569" y="98801"/>
                </a:moveTo>
                <a:cubicBezTo>
                  <a:pt x="284569" y="98801"/>
                  <a:pt x="284569" y="98801"/>
                  <a:pt x="329795" y="98801"/>
                </a:cubicBezTo>
                <a:cubicBezTo>
                  <a:pt x="332379" y="98801"/>
                  <a:pt x="334963" y="101271"/>
                  <a:pt x="334963" y="104975"/>
                </a:cubicBezTo>
                <a:cubicBezTo>
                  <a:pt x="334963" y="107444"/>
                  <a:pt x="332379" y="109914"/>
                  <a:pt x="329795" y="109914"/>
                </a:cubicBezTo>
                <a:cubicBezTo>
                  <a:pt x="329795" y="109914"/>
                  <a:pt x="329795" y="109914"/>
                  <a:pt x="284569" y="109914"/>
                </a:cubicBezTo>
                <a:cubicBezTo>
                  <a:pt x="281985" y="109914"/>
                  <a:pt x="279400" y="107444"/>
                  <a:pt x="279400" y="104975"/>
                </a:cubicBezTo>
                <a:cubicBezTo>
                  <a:pt x="279400" y="101271"/>
                  <a:pt x="281985" y="98801"/>
                  <a:pt x="284569" y="98801"/>
                </a:cubicBezTo>
                <a:close/>
                <a:moveTo>
                  <a:pt x="5340" y="98801"/>
                </a:moveTo>
                <a:cubicBezTo>
                  <a:pt x="5340" y="98801"/>
                  <a:pt x="5340" y="98801"/>
                  <a:pt x="53398" y="98801"/>
                </a:cubicBezTo>
                <a:cubicBezTo>
                  <a:pt x="56068" y="98801"/>
                  <a:pt x="58738" y="101271"/>
                  <a:pt x="58738" y="104975"/>
                </a:cubicBezTo>
                <a:cubicBezTo>
                  <a:pt x="58738" y="107444"/>
                  <a:pt x="56068" y="109914"/>
                  <a:pt x="53398" y="109914"/>
                </a:cubicBezTo>
                <a:cubicBezTo>
                  <a:pt x="53398" y="109914"/>
                  <a:pt x="53398" y="109914"/>
                  <a:pt x="5340" y="109914"/>
                </a:cubicBezTo>
                <a:cubicBezTo>
                  <a:pt x="2670" y="109914"/>
                  <a:pt x="0" y="107444"/>
                  <a:pt x="0" y="104975"/>
                </a:cubicBezTo>
                <a:cubicBezTo>
                  <a:pt x="0" y="101271"/>
                  <a:pt x="2670" y="98801"/>
                  <a:pt x="5340" y="98801"/>
                </a:cubicBezTo>
                <a:close/>
                <a:moveTo>
                  <a:pt x="164887" y="36888"/>
                </a:moveTo>
                <a:cubicBezTo>
                  <a:pt x="168826" y="36888"/>
                  <a:pt x="171451" y="40918"/>
                  <a:pt x="171451" y="43604"/>
                </a:cubicBezTo>
                <a:cubicBezTo>
                  <a:pt x="171451" y="46291"/>
                  <a:pt x="168826" y="48977"/>
                  <a:pt x="164887" y="48977"/>
                </a:cubicBezTo>
                <a:cubicBezTo>
                  <a:pt x="137320" y="48977"/>
                  <a:pt x="115003" y="71813"/>
                  <a:pt x="115003" y="100022"/>
                </a:cubicBezTo>
                <a:cubicBezTo>
                  <a:pt x="115003" y="104051"/>
                  <a:pt x="112377" y="106738"/>
                  <a:pt x="109752" y="106738"/>
                </a:cubicBezTo>
                <a:cubicBezTo>
                  <a:pt x="105814" y="106738"/>
                  <a:pt x="103188" y="104051"/>
                  <a:pt x="103188" y="100022"/>
                </a:cubicBezTo>
                <a:cubicBezTo>
                  <a:pt x="103188" y="65097"/>
                  <a:pt x="130756" y="36888"/>
                  <a:pt x="164887" y="36888"/>
                </a:cubicBezTo>
                <a:close/>
                <a:moveTo>
                  <a:pt x="169069" y="9901"/>
                </a:moveTo>
                <a:cubicBezTo>
                  <a:pt x="219192" y="9901"/>
                  <a:pt x="258763" y="50650"/>
                  <a:pt x="258763" y="99286"/>
                </a:cubicBezTo>
                <a:cubicBezTo>
                  <a:pt x="258763" y="120318"/>
                  <a:pt x="253487" y="138721"/>
                  <a:pt x="240297" y="154495"/>
                </a:cubicBezTo>
                <a:cubicBezTo>
                  <a:pt x="215235" y="189986"/>
                  <a:pt x="221830" y="207075"/>
                  <a:pt x="221830" y="208389"/>
                </a:cubicBezTo>
                <a:cubicBezTo>
                  <a:pt x="223149" y="211018"/>
                  <a:pt x="221830" y="213647"/>
                  <a:pt x="217873" y="214962"/>
                </a:cubicBezTo>
                <a:cubicBezTo>
                  <a:pt x="215235" y="216276"/>
                  <a:pt x="212597" y="214962"/>
                  <a:pt x="211278" y="212333"/>
                </a:cubicBezTo>
                <a:cubicBezTo>
                  <a:pt x="209959" y="211018"/>
                  <a:pt x="200726" y="188672"/>
                  <a:pt x="231064" y="147923"/>
                </a:cubicBezTo>
                <a:cubicBezTo>
                  <a:pt x="241616" y="133463"/>
                  <a:pt x="248211" y="117689"/>
                  <a:pt x="248211" y="99286"/>
                </a:cubicBezTo>
                <a:cubicBezTo>
                  <a:pt x="248211" y="55908"/>
                  <a:pt x="212597" y="21731"/>
                  <a:pt x="169069" y="21731"/>
                </a:cubicBezTo>
                <a:cubicBezTo>
                  <a:pt x="125541" y="21731"/>
                  <a:pt x="89927" y="55908"/>
                  <a:pt x="89927" y="99286"/>
                </a:cubicBezTo>
                <a:cubicBezTo>
                  <a:pt x="89927" y="116375"/>
                  <a:pt x="96523" y="133463"/>
                  <a:pt x="107075" y="146608"/>
                </a:cubicBezTo>
                <a:cubicBezTo>
                  <a:pt x="107075" y="147923"/>
                  <a:pt x="107075" y="147923"/>
                  <a:pt x="107075" y="147923"/>
                </a:cubicBezTo>
                <a:cubicBezTo>
                  <a:pt x="137413" y="189986"/>
                  <a:pt x="129498" y="211018"/>
                  <a:pt x="128179" y="212333"/>
                </a:cubicBezTo>
                <a:cubicBezTo>
                  <a:pt x="126860" y="214962"/>
                  <a:pt x="124222" y="216276"/>
                  <a:pt x="122903" y="216276"/>
                </a:cubicBezTo>
                <a:cubicBezTo>
                  <a:pt x="121584" y="216276"/>
                  <a:pt x="120265" y="216276"/>
                  <a:pt x="120265" y="214962"/>
                </a:cubicBezTo>
                <a:cubicBezTo>
                  <a:pt x="117627" y="213647"/>
                  <a:pt x="116308" y="211018"/>
                  <a:pt x="117627" y="207075"/>
                </a:cubicBezTo>
                <a:cubicBezTo>
                  <a:pt x="117627" y="207075"/>
                  <a:pt x="124222" y="191301"/>
                  <a:pt x="97842" y="154495"/>
                </a:cubicBezTo>
                <a:cubicBezTo>
                  <a:pt x="84651" y="138721"/>
                  <a:pt x="79375" y="120318"/>
                  <a:pt x="79375" y="99286"/>
                </a:cubicBezTo>
                <a:cubicBezTo>
                  <a:pt x="79375" y="50650"/>
                  <a:pt x="118946" y="9901"/>
                  <a:pt x="169069" y="9901"/>
                </a:cubicBezTo>
                <a:close/>
                <a:moveTo>
                  <a:pt x="39107" y="1482"/>
                </a:moveTo>
                <a:cubicBezTo>
                  <a:pt x="39107" y="1482"/>
                  <a:pt x="39107" y="1482"/>
                  <a:pt x="79917" y="31115"/>
                </a:cubicBezTo>
                <a:cubicBezTo>
                  <a:pt x="82550" y="33809"/>
                  <a:pt x="82550" y="37850"/>
                  <a:pt x="81234" y="40544"/>
                </a:cubicBezTo>
                <a:cubicBezTo>
                  <a:pt x="79917" y="41891"/>
                  <a:pt x="78601" y="43238"/>
                  <a:pt x="75968" y="43238"/>
                </a:cubicBezTo>
                <a:cubicBezTo>
                  <a:pt x="74651" y="43238"/>
                  <a:pt x="73335" y="41891"/>
                  <a:pt x="72019" y="41891"/>
                </a:cubicBezTo>
                <a:lnTo>
                  <a:pt x="32525" y="10911"/>
                </a:lnTo>
                <a:cubicBezTo>
                  <a:pt x="29892" y="8217"/>
                  <a:pt x="28575" y="5523"/>
                  <a:pt x="31208" y="2829"/>
                </a:cubicBezTo>
                <a:cubicBezTo>
                  <a:pt x="32525" y="135"/>
                  <a:pt x="36474" y="-1212"/>
                  <a:pt x="39107" y="1482"/>
                </a:cubicBezTo>
                <a:close/>
                <a:moveTo>
                  <a:pt x="299086" y="1451"/>
                </a:moveTo>
                <a:cubicBezTo>
                  <a:pt x="301705" y="-1212"/>
                  <a:pt x="305634" y="119"/>
                  <a:pt x="306944" y="2782"/>
                </a:cubicBezTo>
                <a:cubicBezTo>
                  <a:pt x="309563" y="5445"/>
                  <a:pt x="308254" y="8108"/>
                  <a:pt x="305634" y="10771"/>
                </a:cubicBezTo>
                <a:cubicBezTo>
                  <a:pt x="305634" y="10771"/>
                  <a:pt x="305634" y="10771"/>
                  <a:pt x="267653" y="38732"/>
                </a:cubicBezTo>
                <a:cubicBezTo>
                  <a:pt x="266343" y="40063"/>
                  <a:pt x="265033" y="40063"/>
                  <a:pt x="265033" y="40063"/>
                </a:cubicBezTo>
                <a:cubicBezTo>
                  <a:pt x="262414" y="40063"/>
                  <a:pt x="261104" y="38732"/>
                  <a:pt x="259795" y="37400"/>
                </a:cubicBezTo>
                <a:cubicBezTo>
                  <a:pt x="257175" y="34737"/>
                  <a:pt x="258485" y="30743"/>
                  <a:pt x="261104" y="29411"/>
                </a:cubicBezTo>
                <a:close/>
              </a:path>
            </a:pathLst>
          </a:custGeom>
          <a:solidFill>
            <a:schemeClr val="bg1"/>
          </a:solidFill>
          <a:ln w="12700" cap="flat">
            <a:noFill/>
            <a:miter lim="400000"/>
          </a:ln>
          <a:effectLst/>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sz="1350">
              <a:solidFill>
                <a:schemeClr val="tx1">
                  <a:lumMod val="85000"/>
                  <a:lumOff val="15000"/>
                </a:schemeClr>
              </a:solidFill>
              <a:latin typeface="字魂59号-创粗黑" panose="00000500000000000000" charset="-122"/>
              <a:ea typeface="字魂59号-创粗黑" panose="00000500000000000000" charset="-122"/>
              <a:cs typeface="字魂59号-创粗黑" panose="00000500000000000000" charset="-122"/>
            </a:endParaRPr>
          </a:p>
        </p:txBody>
      </p:sp>
      <p:sp>
        <p:nvSpPr>
          <p:cNvPr id="14" name="任意多边形: 形状 54"/>
          <p:cNvSpPr/>
          <p:nvPr/>
        </p:nvSpPr>
        <p:spPr>
          <a:xfrm>
            <a:off x="3407845" y="3211909"/>
            <a:ext cx="266225" cy="274426"/>
          </a:xfrm>
          <a:custGeom>
            <a:avLst/>
            <a:gdLst>
              <a:gd name="connsiteX0" fmla="*/ 157951 w 327026"/>
              <a:gd name="connsiteY0" fmla="*/ 134938 h 337100"/>
              <a:gd name="connsiteX1" fmla="*/ 327026 w 327026"/>
              <a:gd name="connsiteY1" fmla="*/ 239958 h 337100"/>
              <a:gd name="connsiteX2" fmla="*/ 259660 w 327026"/>
              <a:gd name="connsiteY2" fmla="*/ 254398 h 337100"/>
              <a:gd name="connsiteX3" fmla="*/ 295325 w 327026"/>
              <a:gd name="connsiteY3" fmla="*/ 305595 h 337100"/>
              <a:gd name="connsiteX4" fmla="*/ 292683 w 327026"/>
              <a:gd name="connsiteY4" fmla="*/ 334475 h 337100"/>
              <a:gd name="connsiteX5" fmla="*/ 263623 w 327026"/>
              <a:gd name="connsiteY5" fmla="*/ 326599 h 337100"/>
              <a:gd name="connsiteX6" fmla="*/ 227959 w 327026"/>
              <a:gd name="connsiteY6" fmla="*/ 275402 h 337100"/>
              <a:gd name="connsiteX7" fmla="*/ 192294 w 327026"/>
              <a:gd name="connsiteY7" fmla="*/ 333162 h 337100"/>
              <a:gd name="connsiteX8" fmla="*/ 153988 w 327026"/>
              <a:gd name="connsiteY8" fmla="*/ 137564 h 337100"/>
              <a:gd name="connsiteX9" fmla="*/ 157951 w 327026"/>
              <a:gd name="connsiteY9" fmla="*/ 134938 h 337100"/>
              <a:gd name="connsiteX10" fmla="*/ 287448 w 327026"/>
              <a:gd name="connsiteY10" fmla="*/ 96838 h 337100"/>
              <a:gd name="connsiteX11" fmla="*/ 270368 w 327026"/>
              <a:gd name="connsiteY11" fmla="*/ 108528 h 337100"/>
              <a:gd name="connsiteX12" fmla="*/ 280879 w 327026"/>
              <a:gd name="connsiteY12" fmla="*/ 150092 h 337100"/>
              <a:gd name="connsiteX13" fmla="*/ 301899 w 327026"/>
              <a:gd name="connsiteY13" fmla="*/ 182563 h 337100"/>
              <a:gd name="connsiteX14" fmla="*/ 303213 w 327026"/>
              <a:gd name="connsiteY14" fmla="*/ 161781 h 337100"/>
              <a:gd name="connsiteX15" fmla="*/ 287448 w 327026"/>
              <a:gd name="connsiteY15" fmla="*/ 96838 h 337100"/>
              <a:gd name="connsiteX16" fmla="*/ 160474 w 327026"/>
              <a:gd name="connsiteY16" fmla="*/ 0 h 337100"/>
              <a:gd name="connsiteX17" fmla="*/ 322263 w 327026"/>
              <a:gd name="connsiteY17" fmla="*/ 161925 h 337100"/>
              <a:gd name="connsiteX18" fmla="*/ 314371 w 327026"/>
              <a:gd name="connsiteY18" fmla="*/ 211951 h 337100"/>
              <a:gd name="connsiteX19" fmla="*/ 242026 w 327026"/>
              <a:gd name="connsiteY19" fmla="*/ 165875 h 337100"/>
              <a:gd name="connsiteX20" fmla="*/ 259126 w 327026"/>
              <a:gd name="connsiteY20" fmla="*/ 139545 h 337100"/>
              <a:gd name="connsiteX21" fmla="*/ 244657 w 327026"/>
              <a:gd name="connsiteY21" fmla="*/ 94785 h 337100"/>
              <a:gd name="connsiteX22" fmla="*/ 203881 w 327026"/>
              <a:gd name="connsiteY22" fmla="*/ 63190 h 337100"/>
              <a:gd name="connsiteX23" fmla="*/ 186781 w 327026"/>
              <a:gd name="connsiteY23" fmla="*/ 22380 h 337100"/>
              <a:gd name="connsiteX24" fmla="*/ 160474 w 327026"/>
              <a:gd name="connsiteY24" fmla="*/ 19747 h 337100"/>
              <a:gd name="connsiteX25" fmla="*/ 74975 w 327026"/>
              <a:gd name="connsiteY25" fmla="*/ 48709 h 337100"/>
              <a:gd name="connsiteX26" fmla="*/ 86814 w 327026"/>
              <a:gd name="connsiteY26" fmla="*/ 86886 h 337100"/>
              <a:gd name="connsiteX27" fmla="*/ 53930 w 327026"/>
              <a:gd name="connsiteY27" fmla="*/ 111899 h 337100"/>
              <a:gd name="connsiteX28" fmla="*/ 53930 w 327026"/>
              <a:gd name="connsiteY28" fmla="*/ 140862 h 337100"/>
              <a:gd name="connsiteX29" fmla="*/ 59191 w 327026"/>
              <a:gd name="connsiteY29" fmla="*/ 157976 h 337100"/>
              <a:gd name="connsiteX30" fmla="*/ 21046 w 327026"/>
              <a:gd name="connsiteY30" fmla="*/ 181672 h 337100"/>
              <a:gd name="connsiteX31" fmla="*/ 35515 w 327026"/>
              <a:gd name="connsiteY31" fmla="*/ 227748 h 337100"/>
              <a:gd name="connsiteX32" fmla="*/ 59191 w 327026"/>
              <a:gd name="connsiteY32" fmla="*/ 190887 h 337100"/>
              <a:gd name="connsiteX33" fmla="*/ 89444 w 327026"/>
              <a:gd name="connsiteY33" fmla="*/ 198786 h 337100"/>
              <a:gd name="connsiteX34" fmla="*/ 122328 w 327026"/>
              <a:gd name="connsiteY34" fmla="*/ 215900 h 337100"/>
              <a:gd name="connsiteX35" fmla="*/ 96021 w 327026"/>
              <a:gd name="connsiteY35" fmla="*/ 248812 h 337100"/>
              <a:gd name="connsiteX36" fmla="*/ 86814 w 327026"/>
              <a:gd name="connsiteY36" fmla="*/ 283040 h 337100"/>
              <a:gd name="connsiteX37" fmla="*/ 160474 w 327026"/>
              <a:gd name="connsiteY37" fmla="*/ 304103 h 337100"/>
              <a:gd name="connsiteX38" fmla="*/ 167051 w 327026"/>
              <a:gd name="connsiteY38" fmla="*/ 302787 h 337100"/>
              <a:gd name="connsiteX39" fmla="*/ 170997 w 327026"/>
              <a:gd name="connsiteY39" fmla="*/ 322534 h 337100"/>
              <a:gd name="connsiteX40" fmla="*/ 160474 w 327026"/>
              <a:gd name="connsiteY40" fmla="*/ 323850 h 337100"/>
              <a:gd name="connsiteX41" fmla="*/ 0 w 327026"/>
              <a:gd name="connsiteY41" fmla="*/ 161925 h 337100"/>
              <a:gd name="connsiteX42" fmla="*/ 160474 w 327026"/>
              <a:gd name="connsiteY42" fmla="*/ 0 h 337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327026" h="337100">
                <a:moveTo>
                  <a:pt x="157951" y="134938"/>
                </a:moveTo>
                <a:cubicBezTo>
                  <a:pt x="157951" y="134938"/>
                  <a:pt x="157951" y="134938"/>
                  <a:pt x="327026" y="239958"/>
                </a:cubicBezTo>
                <a:cubicBezTo>
                  <a:pt x="327026" y="239958"/>
                  <a:pt x="327026" y="239958"/>
                  <a:pt x="259660" y="254398"/>
                </a:cubicBezTo>
                <a:lnTo>
                  <a:pt x="295325" y="305595"/>
                </a:lnTo>
                <a:cubicBezTo>
                  <a:pt x="301929" y="316097"/>
                  <a:pt x="300608" y="327911"/>
                  <a:pt x="292683" y="334475"/>
                </a:cubicBezTo>
                <a:cubicBezTo>
                  <a:pt x="283436" y="339726"/>
                  <a:pt x="271548" y="337101"/>
                  <a:pt x="263623" y="326599"/>
                </a:cubicBezTo>
                <a:cubicBezTo>
                  <a:pt x="263623" y="326599"/>
                  <a:pt x="263623" y="326599"/>
                  <a:pt x="227959" y="275402"/>
                </a:cubicBezTo>
                <a:cubicBezTo>
                  <a:pt x="227959" y="275402"/>
                  <a:pt x="227959" y="275402"/>
                  <a:pt x="192294" y="333162"/>
                </a:cubicBezTo>
                <a:cubicBezTo>
                  <a:pt x="192294" y="333162"/>
                  <a:pt x="192294" y="333162"/>
                  <a:pt x="153988" y="137564"/>
                </a:cubicBezTo>
                <a:cubicBezTo>
                  <a:pt x="153988" y="137564"/>
                  <a:pt x="153988" y="137564"/>
                  <a:pt x="157951" y="134938"/>
                </a:cubicBezTo>
                <a:close/>
                <a:moveTo>
                  <a:pt x="287448" y="96838"/>
                </a:moveTo>
                <a:cubicBezTo>
                  <a:pt x="280879" y="99436"/>
                  <a:pt x="272996" y="103332"/>
                  <a:pt x="270368" y="108528"/>
                </a:cubicBezTo>
                <a:cubicBezTo>
                  <a:pt x="265113" y="117620"/>
                  <a:pt x="271682" y="143597"/>
                  <a:pt x="280879" y="150092"/>
                </a:cubicBezTo>
                <a:cubicBezTo>
                  <a:pt x="292703" y="159184"/>
                  <a:pt x="299272" y="170873"/>
                  <a:pt x="301899" y="182563"/>
                </a:cubicBezTo>
                <a:cubicBezTo>
                  <a:pt x="303213" y="176069"/>
                  <a:pt x="303213" y="168276"/>
                  <a:pt x="303213" y="161781"/>
                </a:cubicBezTo>
                <a:cubicBezTo>
                  <a:pt x="303213" y="138402"/>
                  <a:pt x="297958" y="116321"/>
                  <a:pt x="287448" y="96838"/>
                </a:cubicBezTo>
                <a:close/>
                <a:moveTo>
                  <a:pt x="160474" y="0"/>
                </a:moveTo>
                <a:cubicBezTo>
                  <a:pt x="249918" y="0"/>
                  <a:pt x="322263" y="72405"/>
                  <a:pt x="322263" y="161925"/>
                </a:cubicBezTo>
                <a:cubicBezTo>
                  <a:pt x="322263" y="179039"/>
                  <a:pt x="319632" y="196153"/>
                  <a:pt x="314371" y="211951"/>
                </a:cubicBezTo>
                <a:cubicBezTo>
                  <a:pt x="314371" y="211951"/>
                  <a:pt x="314371" y="211951"/>
                  <a:pt x="242026" y="165875"/>
                </a:cubicBezTo>
                <a:cubicBezTo>
                  <a:pt x="247288" y="157976"/>
                  <a:pt x="257811" y="147444"/>
                  <a:pt x="259126" y="139545"/>
                </a:cubicBezTo>
                <a:cubicBezTo>
                  <a:pt x="260441" y="127697"/>
                  <a:pt x="251234" y="97418"/>
                  <a:pt x="244657" y="94785"/>
                </a:cubicBezTo>
                <a:cubicBezTo>
                  <a:pt x="238080" y="90836"/>
                  <a:pt x="218350" y="71089"/>
                  <a:pt x="203881" y="63190"/>
                </a:cubicBezTo>
                <a:cubicBezTo>
                  <a:pt x="193358" y="57924"/>
                  <a:pt x="188096" y="36861"/>
                  <a:pt x="186781" y="22380"/>
                </a:cubicBezTo>
                <a:cubicBezTo>
                  <a:pt x="177574" y="21063"/>
                  <a:pt x="169681" y="19747"/>
                  <a:pt x="160474" y="19747"/>
                </a:cubicBezTo>
                <a:cubicBezTo>
                  <a:pt x="128905" y="19747"/>
                  <a:pt x="98652" y="30279"/>
                  <a:pt x="74975" y="48709"/>
                </a:cubicBezTo>
                <a:cubicBezTo>
                  <a:pt x="81552" y="59241"/>
                  <a:pt x="93390" y="78988"/>
                  <a:pt x="86814" y="86886"/>
                </a:cubicBezTo>
                <a:cubicBezTo>
                  <a:pt x="78921" y="100051"/>
                  <a:pt x="53930" y="100051"/>
                  <a:pt x="53930" y="111899"/>
                </a:cubicBezTo>
                <a:cubicBezTo>
                  <a:pt x="53930" y="123747"/>
                  <a:pt x="52614" y="135596"/>
                  <a:pt x="53930" y="140862"/>
                </a:cubicBezTo>
                <a:cubicBezTo>
                  <a:pt x="55245" y="146128"/>
                  <a:pt x="69714" y="150077"/>
                  <a:pt x="59191" y="157976"/>
                </a:cubicBezTo>
                <a:cubicBezTo>
                  <a:pt x="52614" y="164558"/>
                  <a:pt x="32884" y="175090"/>
                  <a:pt x="21046" y="181672"/>
                </a:cubicBezTo>
                <a:cubicBezTo>
                  <a:pt x="22361" y="197470"/>
                  <a:pt x="27622" y="213267"/>
                  <a:pt x="35515" y="227748"/>
                </a:cubicBezTo>
                <a:cubicBezTo>
                  <a:pt x="38145" y="219850"/>
                  <a:pt x="49984" y="192204"/>
                  <a:pt x="59191" y="190887"/>
                </a:cubicBezTo>
                <a:cubicBezTo>
                  <a:pt x="69714" y="188254"/>
                  <a:pt x="78921" y="185621"/>
                  <a:pt x="89444" y="198786"/>
                </a:cubicBezTo>
                <a:cubicBezTo>
                  <a:pt x="99967" y="211951"/>
                  <a:pt x="114436" y="215900"/>
                  <a:pt x="122328" y="215900"/>
                </a:cubicBezTo>
                <a:cubicBezTo>
                  <a:pt x="130220" y="215900"/>
                  <a:pt x="121013" y="243546"/>
                  <a:pt x="96021" y="248812"/>
                </a:cubicBezTo>
                <a:cubicBezTo>
                  <a:pt x="72345" y="252761"/>
                  <a:pt x="106544" y="283040"/>
                  <a:pt x="86814" y="283040"/>
                </a:cubicBezTo>
                <a:cubicBezTo>
                  <a:pt x="109175" y="296204"/>
                  <a:pt x="134167" y="304103"/>
                  <a:pt x="160474" y="304103"/>
                </a:cubicBezTo>
                <a:cubicBezTo>
                  <a:pt x="163105" y="304103"/>
                  <a:pt x="165735" y="302787"/>
                  <a:pt x="167051" y="302787"/>
                </a:cubicBezTo>
                <a:cubicBezTo>
                  <a:pt x="167051" y="302787"/>
                  <a:pt x="167051" y="302787"/>
                  <a:pt x="170997" y="322534"/>
                </a:cubicBezTo>
                <a:cubicBezTo>
                  <a:pt x="168366" y="322534"/>
                  <a:pt x="164420" y="323850"/>
                  <a:pt x="160474" y="323850"/>
                </a:cubicBezTo>
                <a:cubicBezTo>
                  <a:pt x="72345" y="323850"/>
                  <a:pt x="0" y="251445"/>
                  <a:pt x="0" y="161925"/>
                </a:cubicBezTo>
                <a:cubicBezTo>
                  <a:pt x="0" y="72405"/>
                  <a:pt x="72345" y="0"/>
                  <a:pt x="160474" y="0"/>
                </a:cubicBezTo>
                <a:close/>
              </a:path>
            </a:pathLst>
          </a:custGeom>
          <a:solidFill>
            <a:schemeClr val="bg1"/>
          </a:solidFill>
          <a:ln w="12700" cap="flat">
            <a:noFill/>
            <a:miter lim="400000"/>
          </a:ln>
          <a:effectLst/>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sz="1350">
              <a:solidFill>
                <a:schemeClr val="tx1">
                  <a:lumMod val="85000"/>
                  <a:lumOff val="15000"/>
                </a:schemeClr>
              </a:solidFill>
              <a:latin typeface="字魂59号-创粗黑" panose="00000500000000000000" charset="-122"/>
              <a:ea typeface="字魂59号-创粗黑" panose="00000500000000000000" charset="-122"/>
              <a:cs typeface="字魂59号-创粗黑" panose="00000500000000000000" charset="-122"/>
            </a:endParaRPr>
          </a:p>
        </p:txBody>
      </p:sp>
      <p:sp>
        <p:nvSpPr>
          <p:cNvPr id="15" name="任意多边形: 形状 55"/>
          <p:cNvSpPr/>
          <p:nvPr/>
        </p:nvSpPr>
        <p:spPr>
          <a:xfrm>
            <a:off x="4706462" y="3227575"/>
            <a:ext cx="274420" cy="274418"/>
          </a:xfrm>
          <a:custGeom>
            <a:avLst/>
            <a:gdLst>
              <a:gd name="connsiteX0" fmla="*/ 199497 w 331788"/>
              <a:gd name="connsiteY0" fmla="*/ 265112 h 331787"/>
              <a:gd name="connsiteX1" fmla="*/ 209798 w 331788"/>
              <a:gd name="connsiteY1" fmla="*/ 279217 h 331787"/>
              <a:gd name="connsiteX2" fmla="*/ 238126 w 331788"/>
              <a:gd name="connsiteY2" fmla="*/ 315118 h 331787"/>
              <a:gd name="connsiteX3" fmla="*/ 166018 w 331788"/>
              <a:gd name="connsiteY3" fmla="*/ 331787 h 331787"/>
              <a:gd name="connsiteX4" fmla="*/ 122238 w 331788"/>
              <a:gd name="connsiteY4" fmla="*/ 325376 h 331787"/>
              <a:gd name="connsiteX5" fmla="*/ 199497 w 331788"/>
              <a:gd name="connsiteY5" fmla="*/ 265112 h 331787"/>
              <a:gd name="connsiteX6" fmla="*/ 190500 w 331788"/>
              <a:gd name="connsiteY6" fmla="*/ 228600 h 331787"/>
              <a:gd name="connsiteX7" fmla="*/ 201490 w 331788"/>
              <a:gd name="connsiteY7" fmla="*/ 228600 h 331787"/>
              <a:gd name="connsiteX8" fmla="*/ 206375 w 331788"/>
              <a:gd name="connsiteY8" fmla="*/ 236394 h 331787"/>
              <a:gd name="connsiteX9" fmla="*/ 200269 w 331788"/>
              <a:gd name="connsiteY9" fmla="*/ 242888 h 331787"/>
              <a:gd name="connsiteX10" fmla="*/ 190500 w 331788"/>
              <a:gd name="connsiteY10" fmla="*/ 228600 h 331787"/>
              <a:gd name="connsiteX11" fmla="*/ 146452 w 331788"/>
              <a:gd name="connsiteY11" fmla="*/ 228600 h 331787"/>
              <a:gd name="connsiteX12" fmla="*/ 164590 w 331788"/>
              <a:gd name="connsiteY12" fmla="*/ 229897 h 331787"/>
              <a:gd name="connsiteX13" fmla="*/ 165885 w 331788"/>
              <a:gd name="connsiteY13" fmla="*/ 229897 h 331787"/>
              <a:gd name="connsiteX14" fmla="*/ 173659 w 331788"/>
              <a:gd name="connsiteY14" fmla="*/ 229897 h 331787"/>
              <a:gd name="connsiteX15" fmla="*/ 190501 w 331788"/>
              <a:gd name="connsiteY15" fmla="*/ 253240 h 331787"/>
              <a:gd name="connsiteX16" fmla="*/ 103699 w 331788"/>
              <a:gd name="connsiteY16" fmla="*/ 320675 h 331787"/>
              <a:gd name="connsiteX17" fmla="*/ 77788 w 331788"/>
              <a:gd name="connsiteY17" fmla="*/ 306410 h 331787"/>
              <a:gd name="connsiteX18" fmla="*/ 112768 w 331788"/>
              <a:gd name="connsiteY18" fmla="*/ 244162 h 331787"/>
              <a:gd name="connsiteX19" fmla="*/ 121837 w 331788"/>
              <a:gd name="connsiteY19" fmla="*/ 245459 h 331787"/>
              <a:gd name="connsiteX20" fmla="*/ 146452 w 331788"/>
              <a:gd name="connsiteY20" fmla="*/ 228600 h 331787"/>
              <a:gd name="connsiteX21" fmla="*/ 323851 w 331788"/>
              <a:gd name="connsiteY21" fmla="*/ 217487 h 331787"/>
              <a:gd name="connsiteX22" fmla="*/ 249631 w 331788"/>
              <a:gd name="connsiteY22" fmla="*/ 307975 h 331787"/>
              <a:gd name="connsiteX23" fmla="*/ 207963 w 331788"/>
              <a:gd name="connsiteY23" fmla="*/ 253682 h 331787"/>
              <a:gd name="connsiteX24" fmla="*/ 218380 w 331788"/>
              <a:gd name="connsiteY24" fmla="*/ 243341 h 331787"/>
              <a:gd name="connsiteX25" fmla="*/ 227495 w 331788"/>
              <a:gd name="connsiteY25" fmla="*/ 244634 h 331787"/>
              <a:gd name="connsiteX26" fmla="*/ 253537 w 331788"/>
              <a:gd name="connsiteY26" fmla="*/ 225243 h 331787"/>
              <a:gd name="connsiteX27" fmla="*/ 323851 w 331788"/>
              <a:gd name="connsiteY27" fmla="*/ 217487 h 331787"/>
              <a:gd name="connsiteX28" fmla="*/ 3175 w 331788"/>
              <a:gd name="connsiteY28" fmla="*/ 196850 h 331787"/>
              <a:gd name="connsiteX29" fmla="*/ 93642 w 331788"/>
              <a:gd name="connsiteY29" fmla="*/ 222902 h 331787"/>
              <a:gd name="connsiteX30" fmla="*/ 100013 w 331788"/>
              <a:gd name="connsiteY30" fmla="*/ 235927 h 331787"/>
              <a:gd name="connsiteX31" fmla="*/ 65610 w 331788"/>
              <a:gd name="connsiteY31" fmla="*/ 298450 h 331787"/>
              <a:gd name="connsiteX32" fmla="*/ 3175 w 331788"/>
              <a:gd name="connsiteY32" fmla="*/ 196850 h 331787"/>
              <a:gd name="connsiteX33" fmla="*/ 146517 w 331788"/>
              <a:gd name="connsiteY33" fmla="*/ 192087 h 331787"/>
              <a:gd name="connsiteX34" fmla="*/ 163513 w 331788"/>
              <a:gd name="connsiteY34" fmla="*/ 215900 h 331787"/>
              <a:gd name="connsiteX35" fmla="*/ 147825 w 331788"/>
              <a:gd name="connsiteY35" fmla="*/ 214577 h 331787"/>
              <a:gd name="connsiteX36" fmla="*/ 141288 w 331788"/>
              <a:gd name="connsiteY36" fmla="*/ 200025 h 331787"/>
              <a:gd name="connsiteX37" fmla="*/ 146517 w 331788"/>
              <a:gd name="connsiteY37" fmla="*/ 192087 h 331787"/>
              <a:gd name="connsiteX38" fmla="*/ 277877 w 331788"/>
              <a:gd name="connsiteY38" fmla="*/ 160337 h 331787"/>
              <a:gd name="connsiteX39" fmla="*/ 314326 w 331788"/>
              <a:gd name="connsiteY39" fmla="*/ 204624 h 331787"/>
              <a:gd name="connsiteX40" fmla="*/ 253143 w 331788"/>
              <a:gd name="connsiteY40" fmla="*/ 211137 h 331787"/>
              <a:gd name="connsiteX41" fmla="*/ 249238 w 331788"/>
              <a:gd name="connsiteY41" fmla="*/ 203322 h 331787"/>
              <a:gd name="connsiteX42" fmla="*/ 277877 w 331788"/>
              <a:gd name="connsiteY42" fmla="*/ 160337 h 331787"/>
              <a:gd name="connsiteX43" fmla="*/ 290513 w 331788"/>
              <a:gd name="connsiteY43" fmla="*/ 153987 h 331787"/>
              <a:gd name="connsiteX44" fmla="*/ 331788 w 331788"/>
              <a:gd name="connsiteY44" fmla="*/ 167061 h 331787"/>
              <a:gd name="connsiteX45" fmla="*/ 329125 w 331788"/>
              <a:gd name="connsiteY45" fmla="*/ 198437 h 331787"/>
              <a:gd name="connsiteX46" fmla="*/ 290513 w 331788"/>
              <a:gd name="connsiteY46" fmla="*/ 153987 h 331787"/>
              <a:gd name="connsiteX47" fmla="*/ 113341 w 331788"/>
              <a:gd name="connsiteY47" fmla="*/ 139700 h 331787"/>
              <a:gd name="connsiteX48" fmla="*/ 130085 w 331788"/>
              <a:gd name="connsiteY48" fmla="*/ 169324 h 331787"/>
              <a:gd name="connsiteX49" fmla="*/ 136525 w 331788"/>
              <a:gd name="connsiteY49" fmla="*/ 178340 h 331787"/>
              <a:gd name="connsiteX50" fmla="*/ 128797 w 331788"/>
              <a:gd name="connsiteY50" fmla="*/ 191219 h 331787"/>
              <a:gd name="connsiteX51" fmla="*/ 121069 w 331788"/>
              <a:gd name="connsiteY51" fmla="*/ 189932 h 331787"/>
              <a:gd name="connsiteX52" fmla="*/ 95310 w 331788"/>
              <a:gd name="connsiteY52" fmla="*/ 207963 h 331787"/>
              <a:gd name="connsiteX53" fmla="*/ 1288 w 331788"/>
              <a:gd name="connsiteY53" fmla="*/ 179628 h 331787"/>
              <a:gd name="connsiteX54" fmla="*/ 0 w 331788"/>
              <a:gd name="connsiteY54" fmla="*/ 165460 h 331787"/>
              <a:gd name="connsiteX55" fmla="*/ 1288 w 331788"/>
              <a:gd name="connsiteY55" fmla="*/ 151292 h 331787"/>
              <a:gd name="connsiteX56" fmla="*/ 113341 w 331788"/>
              <a:gd name="connsiteY56" fmla="*/ 139700 h 331787"/>
              <a:gd name="connsiteX57" fmla="*/ 186315 w 331788"/>
              <a:gd name="connsiteY57" fmla="*/ 138112 h 331787"/>
              <a:gd name="connsiteX58" fmla="*/ 268288 w 331788"/>
              <a:gd name="connsiteY58" fmla="*/ 149780 h 331787"/>
              <a:gd name="connsiteX59" fmla="*/ 238829 w 331788"/>
              <a:gd name="connsiteY59" fmla="*/ 193860 h 331787"/>
              <a:gd name="connsiteX60" fmla="*/ 227301 w 331788"/>
              <a:gd name="connsiteY60" fmla="*/ 191267 h 331787"/>
              <a:gd name="connsiteX61" fmla="*/ 200404 w 331788"/>
              <a:gd name="connsiteY61" fmla="*/ 214604 h 331787"/>
              <a:gd name="connsiteX62" fmla="*/ 179911 w 331788"/>
              <a:gd name="connsiteY62" fmla="*/ 215900 h 331787"/>
              <a:gd name="connsiteX63" fmla="*/ 155575 w 331788"/>
              <a:gd name="connsiteY63" fmla="*/ 179599 h 331787"/>
              <a:gd name="connsiteX64" fmla="*/ 173507 w 331788"/>
              <a:gd name="connsiteY64" fmla="*/ 154966 h 331787"/>
              <a:gd name="connsiteX65" fmla="*/ 186315 w 331788"/>
              <a:gd name="connsiteY65" fmla="*/ 138112 h 331787"/>
              <a:gd name="connsiteX66" fmla="*/ 168276 w 331788"/>
              <a:gd name="connsiteY66" fmla="*/ 138112 h 331787"/>
              <a:gd name="connsiteX67" fmla="*/ 161661 w 331788"/>
              <a:gd name="connsiteY67" fmla="*/ 145566 h 331787"/>
              <a:gd name="connsiteX68" fmla="*/ 145786 w 331788"/>
              <a:gd name="connsiteY68" fmla="*/ 166687 h 331787"/>
              <a:gd name="connsiteX69" fmla="*/ 141817 w 331788"/>
              <a:gd name="connsiteY69" fmla="*/ 161718 h 331787"/>
              <a:gd name="connsiteX70" fmla="*/ 128588 w 331788"/>
              <a:gd name="connsiteY70" fmla="*/ 139354 h 331787"/>
              <a:gd name="connsiteX71" fmla="*/ 168276 w 331788"/>
              <a:gd name="connsiteY71" fmla="*/ 138112 h 331787"/>
              <a:gd name="connsiteX72" fmla="*/ 220028 w 331788"/>
              <a:gd name="connsiteY72" fmla="*/ 103187 h 331787"/>
              <a:gd name="connsiteX73" fmla="*/ 232728 w 331788"/>
              <a:gd name="connsiteY73" fmla="*/ 105784 h 331787"/>
              <a:gd name="connsiteX74" fmla="*/ 237808 w 331788"/>
              <a:gd name="connsiteY74" fmla="*/ 105784 h 331787"/>
              <a:gd name="connsiteX75" fmla="*/ 246698 w 331788"/>
              <a:gd name="connsiteY75" fmla="*/ 118773 h 331787"/>
              <a:gd name="connsiteX76" fmla="*/ 255588 w 331788"/>
              <a:gd name="connsiteY76" fmla="*/ 131762 h 331787"/>
              <a:gd name="connsiteX77" fmla="*/ 198438 w 331788"/>
              <a:gd name="connsiteY77" fmla="*/ 125267 h 331787"/>
              <a:gd name="connsiteX78" fmla="*/ 220028 w 331788"/>
              <a:gd name="connsiteY78" fmla="*/ 103187 h 331787"/>
              <a:gd name="connsiteX79" fmla="*/ 317236 w 331788"/>
              <a:gd name="connsiteY79" fmla="*/ 98425 h 331787"/>
              <a:gd name="connsiteX80" fmla="*/ 331788 w 331788"/>
              <a:gd name="connsiteY80" fmla="*/ 152400 h 331787"/>
              <a:gd name="connsiteX81" fmla="*/ 292100 w 331788"/>
              <a:gd name="connsiteY81" fmla="*/ 140552 h 331787"/>
              <a:gd name="connsiteX82" fmla="*/ 317236 w 331788"/>
              <a:gd name="connsiteY82" fmla="*/ 98425 h 331787"/>
              <a:gd name="connsiteX83" fmla="*/ 286068 w 331788"/>
              <a:gd name="connsiteY83" fmla="*/ 52387 h 331787"/>
              <a:gd name="connsiteX84" fmla="*/ 309563 w 331788"/>
              <a:gd name="connsiteY84" fmla="*/ 84748 h 331787"/>
              <a:gd name="connsiteX85" fmla="*/ 278236 w 331788"/>
              <a:gd name="connsiteY85" fmla="*/ 136525 h 331787"/>
              <a:gd name="connsiteX86" fmla="*/ 276931 w 331788"/>
              <a:gd name="connsiteY86" fmla="*/ 136525 h 331787"/>
              <a:gd name="connsiteX87" fmla="*/ 258657 w 331788"/>
              <a:gd name="connsiteY87" fmla="*/ 110636 h 331787"/>
              <a:gd name="connsiteX88" fmla="*/ 250825 w 331788"/>
              <a:gd name="connsiteY88" fmla="*/ 98986 h 331787"/>
              <a:gd name="connsiteX89" fmla="*/ 259962 w 331788"/>
              <a:gd name="connsiteY89" fmla="*/ 78275 h 331787"/>
              <a:gd name="connsiteX90" fmla="*/ 258657 w 331788"/>
              <a:gd name="connsiteY90" fmla="*/ 70509 h 331787"/>
              <a:gd name="connsiteX91" fmla="*/ 286068 w 331788"/>
              <a:gd name="connsiteY91" fmla="*/ 52387 h 331787"/>
              <a:gd name="connsiteX92" fmla="*/ 73025 w 331788"/>
              <a:gd name="connsiteY92" fmla="*/ 28575 h 331787"/>
              <a:gd name="connsiteX93" fmla="*/ 107950 w 331788"/>
              <a:gd name="connsiteY93" fmla="*/ 126377 h 331787"/>
              <a:gd name="connsiteX94" fmla="*/ 3175 w 331788"/>
              <a:gd name="connsiteY94" fmla="*/ 138113 h 331787"/>
              <a:gd name="connsiteX95" fmla="*/ 73025 w 331788"/>
              <a:gd name="connsiteY95" fmla="*/ 28575 h 331787"/>
              <a:gd name="connsiteX96" fmla="*/ 203200 w 331788"/>
              <a:gd name="connsiteY96" fmla="*/ 4762 h 331787"/>
              <a:gd name="connsiteX97" fmla="*/ 274638 w 331788"/>
              <a:gd name="connsiteY97" fmla="*/ 41817 h 331787"/>
              <a:gd name="connsiteX98" fmla="*/ 251258 w 331788"/>
              <a:gd name="connsiteY98" fmla="*/ 57150 h 331787"/>
              <a:gd name="connsiteX99" fmla="*/ 233074 w 331788"/>
              <a:gd name="connsiteY99" fmla="*/ 50761 h 331787"/>
              <a:gd name="connsiteX100" fmla="*/ 225281 w 331788"/>
              <a:gd name="connsiteY100" fmla="*/ 52039 h 331787"/>
              <a:gd name="connsiteX101" fmla="*/ 203200 w 331788"/>
              <a:gd name="connsiteY101" fmla="*/ 4762 h 331787"/>
              <a:gd name="connsiteX102" fmla="*/ 165260 w 331788"/>
              <a:gd name="connsiteY102" fmla="*/ 0 h 331787"/>
              <a:gd name="connsiteX103" fmla="*/ 185786 w 331788"/>
              <a:gd name="connsiteY103" fmla="*/ 1290 h 331787"/>
              <a:gd name="connsiteX104" fmla="*/ 212725 w 331788"/>
              <a:gd name="connsiteY104" fmla="*/ 59333 h 331787"/>
              <a:gd name="connsiteX105" fmla="*/ 205028 w 331788"/>
              <a:gd name="connsiteY105" fmla="*/ 77390 h 331787"/>
              <a:gd name="connsiteX106" fmla="*/ 208876 w 331788"/>
              <a:gd name="connsiteY106" fmla="*/ 91579 h 331787"/>
              <a:gd name="connsiteX107" fmla="*/ 179371 w 331788"/>
              <a:gd name="connsiteY107" fmla="*/ 122535 h 331787"/>
              <a:gd name="connsiteX108" fmla="*/ 176806 w 331788"/>
              <a:gd name="connsiteY108" fmla="*/ 122535 h 331787"/>
              <a:gd name="connsiteX109" fmla="*/ 122927 w 331788"/>
              <a:gd name="connsiteY109" fmla="*/ 123825 h 331787"/>
              <a:gd name="connsiteX110" fmla="*/ 85725 w 331788"/>
              <a:gd name="connsiteY110" fmla="*/ 20637 h 331787"/>
              <a:gd name="connsiteX111" fmla="*/ 165260 w 331788"/>
              <a:gd name="connsiteY111" fmla="*/ 0 h 331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Lst>
            <a:rect l="l" t="t" r="r" b="b"/>
            <a:pathLst>
              <a:path w="331788" h="331787">
                <a:moveTo>
                  <a:pt x="199497" y="265112"/>
                </a:moveTo>
                <a:cubicBezTo>
                  <a:pt x="203360" y="270241"/>
                  <a:pt x="205935" y="274088"/>
                  <a:pt x="209798" y="279217"/>
                </a:cubicBezTo>
                <a:cubicBezTo>
                  <a:pt x="222674" y="295885"/>
                  <a:pt x="231688" y="307425"/>
                  <a:pt x="238126" y="315118"/>
                </a:cubicBezTo>
                <a:cubicBezTo>
                  <a:pt x="216236" y="325376"/>
                  <a:pt x="191771" y="331787"/>
                  <a:pt x="166018" y="331787"/>
                </a:cubicBezTo>
                <a:cubicBezTo>
                  <a:pt x="150566" y="331787"/>
                  <a:pt x="136402" y="329223"/>
                  <a:pt x="122238" y="325376"/>
                </a:cubicBezTo>
                <a:cubicBezTo>
                  <a:pt x="141553" y="312554"/>
                  <a:pt x="169881" y="293321"/>
                  <a:pt x="199497" y="265112"/>
                </a:cubicBezTo>
                <a:close/>
                <a:moveTo>
                  <a:pt x="190500" y="228600"/>
                </a:moveTo>
                <a:cubicBezTo>
                  <a:pt x="194163" y="228600"/>
                  <a:pt x="197827" y="228600"/>
                  <a:pt x="201490" y="228600"/>
                </a:cubicBezTo>
                <a:cubicBezTo>
                  <a:pt x="202712" y="231198"/>
                  <a:pt x="203933" y="233796"/>
                  <a:pt x="206375" y="236394"/>
                </a:cubicBezTo>
                <a:cubicBezTo>
                  <a:pt x="203933" y="237693"/>
                  <a:pt x="201490" y="240290"/>
                  <a:pt x="200269" y="242888"/>
                </a:cubicBezTo>
                <a:cubicBezTo>
                  <a:pt x="196606" y="237693"/>
                  <a:pt x="194163" y="233796"/>
                  <a:pt x="190500" y="228600"/>
                </a:cubicBezTo>
                <a:close/>
                <a:moveTo>
                  <a:pt x="146452" y="228600"/>
                </a:moveTo>
                <a:cubicBezTo>
                  <a:pt x="152930" y="228600"/>
                  <a:pt x="159408" y="229897"/>
                  <a:pt x="164590" y="229897"/>
                </a:cubicBezTo>
                <a:cubicBezTo>
                  <a:pt x="164590" y="229897"/>
                  <a:pt x="164590" y="229897"/>
                  <a:pt x="165885" y="229897"/>
                </a:cubicBezTo>
                <a:cubicBezTo>
                  <a:pt x="168477" y="229897"/>
                  <a:pt x="171068" y="229897"/>
                  <a:pt x="173659" y="229897"/>
                </a:cubicBezTo>
                <a:cubicBezTo>
                  <a:pt x="178841" y="237678"/>
                  <a:pt x="185319" y="245459"/>
                  <a:pt x="190501" y="253240"/>
                </a:cubicBezTo>
                <a:cubicBezTo>
                  <a:pt x="156817" y="286958"/>
                  <a:pt x="123132" y="309004"/>
                  <a:pt x="103699" y="320675"/>
                </a:cubicBezTo>
                <a:cubicBezTo>
                  <a:pt x="94630" y="316785"/>
                  <a:pt x="85561" y="311597"/>
                  <a:pt x="77788" y="306410"/>
                </a:cubicBezTo>
                <a:cubicBezTo>
                  <a:pt x="84266" y="293442"/>
                  <a:pt x="97221" y="271396"/>
                  <a:pt x="112768" y="244162"/>
                </a:cubicBezTo>
                <a:cubicBezTo>
                  <a:pt x="115359" y="245459"/>
                  <a:pt x="117950" y="245459"/>
                  <a:pt x="121837" y="245459"/>
                </a:cubicBezTo>
                <a:cubicBezTo>
                  <a:pt x="132201" y="245459"/>
                  <a:pt x="142566" y="238975"/>
                  <a:pt x="146452" y="228600"/>
                </a:cubicBezTo>
                <a:close/>
                <a:moveTo>
                  <a:pt x="323851" y="217487"/>
                </a:moveTo>
                <a:cubicBezTo>
                  <a:pt x="310830" y="256268"/>
                  <a:pt x="284788" y="287292"/>
                  <a:pt x="249631" y="307975"/>
                </a:cubicBezTo>
                <a:cubicBezTo>
                  <a:pt x="240516" y="295048"/>
                  <a:pt x="224890" y="275658"/>
                  <a:pt x="207963" y="253682"/>
                </a:cubicBezTo>
                <a:cubicBezTo>
                  <a:pt x="211869" y="249804"/>
                  <a:pt x="214474" y="247219"/>
                  <a:pt x="218380" y="243341"/>
                </a:cubicBezTo>
                <a:cubicBezTo>
                  <a:pt x="220984" y="244634"/>
                  <a:pt x="223588" y="244634"/>
                  <a:pt x="227495" y="244634"/>
                </a:cubicBezTo>
                <a:cubicBezTo>
                  <a:pt x="239214" y="244634"/>
                  <a:pt x="250933" y="236878"/>
                  <a:pt x="253537" y="225243"/>
                </a:cubicBezTo>
                <a:cubicBezTo>
                  <a:pt x="280881" y="222658"/>
                  <a:pt x="304319" y="220073"/>
                  <a:pt x="323851" y="217487"/>
                </a:cubicBezTo>
                <a:close/>
                <a:moveTo>
                  <a:pt x="3175" y="196850"/>
                </a:moveTo>
                <a:cubicBezTo>
                  <a:pt x="23562" y="204666"/>
                  <a:pt x="55417" y="215086"/>
                  <a:pt x="93642" y="222902"/>
                </a:cubicBezTo>
                <a:cubicBezTo>
                  <a:pt x="94916" y="228112"/>
                  <a:pt x="96190" y="232019"/>
                  <a:pt x="100013" y="235927"/>
                </a:cubicBezTo>
                <a:cubicBezTo>
                  <a:pt x="84723" y="261978"/>
                  <a:pt x="71981" y="284122"/>
                  <a:pt x="65610" y="298450"/>
                </a:cubicBezTo>
                <a:cubicBezTo>
                  <a:pt x="33755" y="273702"/>
                  <a:pt x="10820" y="237230"/>
                  <a:pt x="3175" y="196850"/>
                </a:cubicBezTo>
                <a:close/>
                <a:moveTo>
                  <a:pt x="146517" y="192087"/>
                </a:moveTo>
                <a:cubicBezTo>
                  <a:pt x="151747" y="200025"/>
                  <a:pt x="156976" y="207963"/>
                  <a:pt x="163513" y="215900"/>
                </a:cubicBezTo>
                <a:cubicBezTo>
                  <a:pt x="158284" y="215900"/>
                  <a:pt x="153054" y="214577"/>
                  <a:pt x="147825" y="214577"/>
                </a:cubicBezTo>
                <a:cubicBezTo>
                  <a:pt x="147825" y="209286"/>
                  <a:pt x="145210" y="203994"/>
                  <a:pt x="141288" y="200025"/>
                </a:cubicBezTo>
                <a:cubicBezTo>
                  <a:pt x="142595" y="197379"/>
                  <a:pt x="145210" y="194733"/>
                  <a:pt x="146517" y="192087"/>
                </a:cubicBezTo>
                <a:close/>
                <a:moveTo>
                  <a:pt x="277877" y="160337"/>
                </a:moveTo>
                <a:cubicBezTo>
                  <a:pt x="290894" y="175968"/>
                  <a:pt x="302610" y="190296"/>
                  <a:pt x="314326" y="204624"/>
                </a:cubicBezTo>
                <a:cubicBezTo>
                  <a:pt x="297403" y="205927"/>
                  <a:pt x="276575" y="208532"/>
                  <a:pt x="253143" y="211137"/>
                </a:cubicBezTo>
                <a:cubicBezTo>
                  <a:pt x="251842" y="207230"/>
                  <a:pt x="251842" y="204624"/>
                  <a:pt x="249238" y="203322"/>
                </a:cubicBezTo>
                <a:cubicBezTo>
                  <a:pt x="259652" y="188994"/>
                  <a:pt x="270066" y="174665"/>
                  <a:pt x="277877" y="160337"/>
                </a:cubicBezTo>
                <a:close/>
                <a:moveTo>
                  <a:pt x="290513" y="153987"/>
                </a:moveTo>
                <a:cubicBezTo>
                  <a:pt x="306490" y="159216"/>
                  <a:pt x="321136" y="163139"/>
                  <a:pt x="331788" y="167061"/>
                </a:cubicBezTo>
                <a:cubicBezTo>
                  <a:pt x="331788" y="178827"/>
                  <a:pt x="330457" y="187978"/>
                  <a:pt x="329125" y="198437"/>
                </a:cubicBezTo>
                <a:cubicBezTo>
                  <a:pt x="317142" y="185364"/>
                  <a:pt x="303828" y="170983"/>
                  <a:pt x="290513" y="153987"/>
                </a:cubicBezTo>
                <a:close/>
                <a:moveTo>
                  <a:pt x="113341" y="139700"/>
                </a:moveTo>
                <a:cubicBezTo>
                  <a:pt x="118493" y="150004"/>
                  <a:pt x="124933" y="160307"/>
                  <a:pt x="130085" y="169324"/>
                </a:cubicBezTo>
                <a:cubicBezTo>
                  <a:pt x="132661" y="171900"/>
                  <a:pt x="135237" y="175764"/>
                  <a:pt x="136525" y="178340"/>
                </a:cubicBezTo>
                <a:cubicBezTo>
                  <a:pt x="133949" y="183492"/>
                  <a:pt x="131373" y="187356"/>
                  <a:pt x="128797" y="191219"/>
                </a:cubicBezTo>
                <a:cubicBezTo>
                  <a:pt x="126221" y="189932"/>
                  <a:pt x="123645" y="189932"/>
                  <a:pt x="121069" y="189932"/>
                </a:cubicBezTo>
                <a:cubicBezTo>
                  <a:pt x="109478" y="189932"/>
                  <a:pt x="99174" y="197659"/>
                  <a:pt x="95310" y="207963"/>
                </a:cubicBezTo>
                <a:cubicBezTo>
                  <a:pt x="52807" y="200235"/>
                  <a:pt x="19320" y="187356"/>
                  <a:pt x="1288" y="179628"/>
                </a:cubicBezTo>
                <a:cubicBezTo>
                  <a:pt x="0" y="174476"/>
                  <a:pt x="0" y="170612"/>
                  <a:pt x="0" y="165460"/>
                </a:cubicBezTo>
                <a:cubicBezTo>
                  <a:pt x="0" y="160307"/>
                  <a:pt x="0" y="156444"/>
                  <a:pt x="1288" y="151292"/>
                </a:cubicBezTo>
                <a:cubicBezTo>
                  <a:pt x="23183" y="147428"/>
                  <a:pt x="64399" y="142276"/>
                  <a:pt x="113341" y="139700"/>
                </a:cubicBezTo>
                <a:close/>
                <a:moveTo>
                  <a:pt x="186315" y="138112"/>
                </a:moveTo>
                <a:cubicBezTo>
                  <a:pt x="215774" y="139408"/>
                  <a:pt x="243952" y="143298"/>
                  <a:pt x="268288" y="149780"/>
                </a:cubicBezTo>
                <a:cubicBezTo>
                  <a:pt x="259322" y="164042"/>
                  <a:pt x="249076" y="179599"/>
                  <a:pt x="238829" y="193860"/>
                </a:cubicBezTo>
                <a:cubicBezTo>
                  <a:pt x="234986" y="192564"/>
                  <a:pt x="231144" y="191267"/>
                  <a:pt x="227301" y="191267"/>
                </a:cubicBezTo>
                <a:cubicBezTo>
                  <a:pt x="213212" y="191267"/>
                  <a:pt x="201685" y="201639"/>
                  <a:pt x="200404" y="214604"/>
                </a:cubicBezTo>
                <a:cubicBezTo>
                  <a:pt x="194000" y="214604"/>
                  <a:pt x="186315" y="214604"/>
                  <a:pt x="179911" y="215900"/>
                </a:cubicBezTo>
                <a:cubicBezTo>
                  <a:pt x="170945" y="202936"/>
                  <a:pt x="163260" y="191267"/>
                  <a:pt x="155575" y="179599"/>
                </a:cubicBezTo>
                <a:cubicBezTo>
                  <a:pt x="160698" y="171820"/>
                  <a:pt x="167102" y="162745"/>
                  <a:pt x="173507" y="154966"/>
                </a:cubicBezTo>
                <a:cubicBezTo>
                  <a:pt x="177349" y="148483"/>
                  <a:pt x="182472" y="143298"/>
                  <a:pt x="186315" y="138112"/>
                </a:cubicBezTo>
                <a:close/>
                <a:moveTo>
                  <a:pt x="168276" y="138112"/>
                </a:moveTo>
                <a:cubicBezTo>
                  <a:pt x="165630" y="140597"/>
                  <a:pt x="164307" y="143081"/>
                  <a:pt x="161661" y="145566"/>
                </a:cubicBezTo>
                <a:cubicBezTo>
                  <a:pt x="156370" y="153020"/>
                  <a:pt x="151078" y="159232"/>
                  <a:pt x="145786" y="166687"/>
                </a:cubicBezTo>
                <a:cubicBezTo>
                  <a:pt x="144463" y="165445"/>
                  <a:pt x="143140" y="162960"/>
                  <a:pt x="141817" y="161718"/>
                </a:cubicBezTo>
                <a:cubicBezTo>
                  <a:pt x="137849" y="154263"/>
                  <a:pt x="132557" y="146808"/>
                  <a:pt x="128588" y="139354"/>
                </a:cubicBezTo>
                <a:cubicBezTo>
                  <a:pt x="141817" y="139354"/>
                  <a:pt x="155047" y="138112"/>
                  <a:pt x="168276" y="138112"/>
                </a:cubicBezTo>
                <a:close/>
                <a:moveTo>
                  <a:pt x="220028" y="103187"/>
                </a:moveTo>
                <a:cubicBezTo>
                  <a:pt x="223838" y="104486"/>
                  <a:pt x="227648" y="105784"/>
                  <a:pt x="232728" y="105784"/>
                </a:cubicBezTo>
                <a:cubicBezTo>
                  <a:pt x="233998" y="105784"/>
                  <a:pt x="236538" y="105784"/>
                  <a:pt x="237808" y="105784"/>
                </a:cubicBezTo>
                <a:cubicBezTo>
                  <a:pt x="241618" y="109681"/>
                  <a:pt x="244158" y="114877"/>
                  <a:pt x="246698" y="118773"/>
                </a:cubicBezTo>
                <a:cubicBezTo>
                  <a:pt x="249238" y="122670"/>
                  <a:pt x="253048" y="127865"/>
                  <a:pt x="255588" y="131762"/>
                </a:cubicBezTo>
                <a:cubicBezTo>
                  <a:pt x="237808" y="129164"/>
                  <a:pt x="218758" y="126566"/>
                  <a:pt x="198438" y="125267"/>
                </a:cubicBezTo>
                <a:cubicBezTo>
                  <a:pt x="206058" y="117474"/>
                  <a:pt x="213678" y="109681"/>
                  <a:pt x="220028" y="103187"/>
                </a:cubicBezTo>
                <a:close/>
                <a:moveTo>
                  <a:pt x="317236" y="98425"/>
                </a:moveTo>
                <a:cubicBezTo>
                  <a:pt x="325173" y="115539"/>
                  <a:pt x="329142" y="133969"/>
                  <a:pt x="331788" y="152400"/>
                </a:cubicBezTo>
                <a:cubicBezTo>
                  <a:pt x="319882" y="148450"/>
                  <a:pt x="306652" y="144501"/>
                  <a:pt x="292100" y="140552"/>
                </a:cubicBezTo>
                <a:cubicBezTo>
                  <a:pt x="301361" y="124754"/>
                  <a:pt x="310621" y="111589"/>
                  <a:pt x="317236" y="98425"/>
                </a:cubicBezTo>
                <a:close/>
                <a:moveTo>
                  <a:pt x="286068" y="52387"/>
                </a:moveTo>
                <a:cubicBezTo>
                  <a:pt x="295205" y="61448"/>
                  <a:pt x="303037" y="71803"/>
                  <a:pt x="309563" y="84748"/>
                </a:cubicBezTo>
                <a:cubicBezTo>
                  <a:pt x="301731" y="98986"/>
                  <a:pt x="289984" y="117108"/>
                  <a:pt x="278236" y="136525"/>
                </a:cubicBezTo>
                <a:cubicBezTo>
                  <a:pt x="278236" y="136525"/>
                  <a:pt x="276931" y="136525"/>
                  <a:pt x="276931" y="136525"/>
                </a:cubicBezTo>
                <a:cubicBezTo>
                  <a:pt x="270404" y="127464"/>
                  <a:pt x="265183" y="119697"/>
                  <a:pt x="258657" y="110636"/>
                </a:cubicBezTo>
                <a:cubicBezTo>
                  <a:pt x="256046" y="106753"/>
                  <a:pt x="253436" y="102870"/>
                  <a:pt x="250825" y="98986"/>
                </a:cubicBezTo>
                <a:cubicBezTo>
                  <a:pt x="256046" y="93809"/>
                  <a:pt x="259962" y="86042"/>
                  <a:pt x="259962" y="78275"/>
                </a:cubicBezTo>
                <a:cubicBezTo>
                  <a:pt x="259962" y="75687"/>
                  <a:pt x="259962" y="73098"/>
                  <a:pt x="258657" y="70509"/>
                </a:cubicBezTo>
                <a:cubicBezTo>
                  <a:pt x="269099" y="62742"/>
                  <a:pt x="278236" y="57564"/>
                  <a:pt x="286068" y="52387"/>
                </a:cubicBezTo>
                <a:close/>
                <a:moveTo>
                  <a:pt x="73025" y="28575"/>
                </a:moveTo>
                <a:cubicBezTo>
                  <a:pt x="79493" y="54655"/>
                  <a:pt x="92428" y="92472"/>
                  <a:pt x="107950" y="126377"/>
                </a:cubicBezTo>
                <a:cubicBezTo>
                  <a:pt x="63970" y="128985"/>
                  <a:pt x="25165" y="134201"/>
                  <a:pt x="3175" y="138113"/>
                </a:cubicBezTo>
                <a:cubicBezTo>
                  <a:pt x="10936" y="92472"/>
                  <a:pt x="36806" y="53351"/>
                  <a:pt x="73025" y="28575"/>
                </a:cubicBezTo>
                <a:close/>
                <a:moveTo>
                  <a:pt x="203200" y="4762"/>
                </a:moveTo>
                <a:cubicBezTo>
                  <a:pt x="230476" y="11151"/>
                  <a:pt x="255155" y="23928"/>
                  <a:pt x="274638" y="41817"/>
                </a:cubicBezTo>
                <a:cubicBezTo>
                  <a:pt x="268144" y="45650"/>
                  <a:pt x="260350" y="52039"/>
                  <a:pt x="251258" y="57150"/>
                </a:cubicBezTo>
                <a:cubicBezTo>
                  <a:pt x="246063" y="53316"/>
                  <a:pt x="239568" y="50761"/>
                  <a:pt x="233074" y="50761"/>
                </a:cubicBezTo>
                <a:cubicBezTo>
                  <a:pt x="230476" y="50761"/>
                  <a:pt x="227879" y="50761"/>
                  <a:pt x="225281" y="52039"/>
                </a:cubicBezTo>
                <a:cubicBezTo>
                  <a:pt x="216189" y="34150"/>
                  <a:pt x="208395" y="17539"/>
                  <a:pt x="203200" y="4762"/>
                </a:cubicBezTo>
                <a:close/>
                <a:moveTo>
                  <a:pt x="165260" y="0"/>
                </a:moveTo>
                <a:cubicBezTo>
                  <a:pt x="172957" y="0"/>
                  <a:pt x="179371" y="0"/>
                  <a:pt x="185786" y="1290"/>
                </a:cubicBezTo>
                <a:cubicBezTo>
                  <a:pt x="192200" y="15478"/>
                  <a:pt x="199897" y="36115"/>
                  <a:pt x="212725" y="59333"/>
                </a:cubicBezTo>
                <a:cubicBezTo>
                  <a:pt x="207594" y="63202"/>
                  <a:pt x="205028" y="69651"/>
                  <a:pt x="205028" y="77390"/>
                </a:cubicBezTo>
                <a:cubicBezTo>
                  <a:pt x="205028" y="82550"/>
                  <a:pt x="206311" y="87709"/>
                  <a:pt x="208876" y="91579"/>
                </a:cubicBezTo>
                <a:cubicBezTo>
                  <a:pt x="198614" y="100608"/>
                  <a:pt x="188351" y="110926"/>
                  <a:pt x="179371" y="122535"/>
                </a:cubicBezTo>
                <a:cubicBezTo>
                  <a:pt x="178089" y="122535"/>
                  <a:pt x="178089" y="122535"/>
                  <a:pt x="176806" y="122535"/>
                </a:cubicBezTo>
                <a:cubicBezTo>
                  <a:pt x="158846" y="122535"/>
                  <a:pt x="139604" y="123825"/>
                  <a:pt x="122927" y="123825"/>
                </a:cubicBezTo>
                <a:cubicBezTo>
                  <a:pt x="104967" y="87709"/>
                  <a:pt x="92139" y="45144"/>
                  <a:pt x="85725" y="20637"/>
                </a:cubicBezTo>
                <a:cubicBezTo>
                  <a:pt x="108816" y="7739"/>
                  <a:pt x="135755" y="0"/>
                  <a:pt x="165260" y="0"/>
                </a:cubicBezTo>
                <a:close/>
              </a:path>
            </a:pathLst>
          </a:custGeom>
          <a:solidFill>
            <a:schemeClr val="bg1"/>
          </a:solidFill>
          <a:ln w="12700" cap="flat">
            <a:noFill/>
            <a:miter lim="400000"/>
          </a:ln>
          <a:effectLst/>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sz="1350">
              <a:solidFill>
                <a:schemeClr val="tx1">
                  <a:lumMod val="85000"/>
                  <a:lumOff val="15000"/>
                </a:schemeClr>
              </a:solidFill>
              <a:latin typeface="字魂59号-创粗黑" panose="00000500000000000000" charset="-122"/>
              <a:ea typeface="字魂59号-创粗黑" panose="00000500000000000000" charset="-122"/>
              <a:cs typeface="字魂59号-创粗黑" panose="00000500000000000000" charset="-122"/>
            </a:endParaRPr>
          </a:p>
        </p:txBody>
      </p:sp>
      <p:sp>
        <p:nvSpPr>
          <p:cNvPr id="16" name="矩形 15"/>
          <p:cNvSpPr/>
          <p:nvPr/>
        </p:nvSpPr>
        <p:spPr>
          <a:xfrm>
            <a:off x="1308553" y="1572744"/>
            <a:ext cx="7083643" cy="577081"/>
          </a:xfrm>
          <a:prstGeom prst="rect">
            <a:avLst/>
          </a:prstGeom>
        </p:spPr>
        <p:txBody>
          <a:bodyPr wrap="square">
            <a:spAutoFit/>
            <a:scene3d>
              <a:camera prst="orthographicFront"/>
              <a:lightRig rig="threePt" dir="t"/>
            </a:scene3d>
            <a:sp3d contourW="12700"/>
          </a:bodyPr>
          <a:lstStyle/>
          <a:p>
            <a:pPr>
              <a:lnSpc>
                <a:spcPct val="150000"/>
              </a:lnSpc>
            </a:pPr>
            <a:r>
              <a:rPr lang="zh-CN" altLang="en-US" sz="1050" dirty="0">
                <a:solidFill>
                  <a:schemeClr val="tx1">
                    <a:lumMod val="75000"/>
                    <a:lumOff val="25000"/>
                  </a:schemeClr>
                </a:solidFill>
                <a:latin typeface="字魂59号-创粗黑" panose="00000500000000000000" charset="-122"/>
                <a:ea typeface="字魂59号-创粗黑" panose="00000500000000000000" charset="-122"/>
                <a:cs typeface="字魂59号-创粗黑" panose="00000500000000000000" charset="-122"/>
              </a:rPr>
              <a:t>用户可以在投影仪或者计算机上进行演示也可以将演示文稿打印出来制作成胶片以便应用到更广泛的领域中用户可以在投影仪或者计算机上进行演示也可以将演示文稿打印出来制作成胶片以便应用到更广泛的领域中</a:t>
            </a:r>
            <a:endParaRPr lang="zh-CN" altLang="en-US" sz="1050" dirty="0">
              <a:solidFill>
                <a:schemeClr val="tx1">
                  <a:lumMod val="75000"/>
                  <a:lumOff val="25000"/>
                </a:schemeClr>
              </a:solidFill>
              <a:latin typeface="字魂59号-创粗黑" panose="00000500000000000000" charset="-122"/>
              <a:ea typeface="字魂59号-创粗黑" panose="00000500000000000000" charset="-122"/>
              <a:cs typeface="字魂59号-创粗黑" panose="00000500000000000000" charset="-122"/>
            </a:endParaRPr>
          </a:p>
        </p:txBody>
      </p:sp>
      <p:sp>
        <p:nvSpPr>
          <p:cNvPr id="17" name="矩形 16"/>
          <p:cNvSpPr/>
          <p:nvPr/>
        </p:nvSpPr>
        <p:spPr>
          <a:xfrm>
            <a:off x="1677060" y="3930623"/>
            <a:ext cx="1138283" cy="313932"/>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200" b="1" dirty="0">
                <a:solidFill>
                  <a:srgbClr val="2E6F57"/>
                </a:solidFill>
                <a:latin typeface="字魂59号-创粗黑" panose="00000500000000000000" charset="-122"/>
                <a:ea typeface="字魂59号-创粗黑" panose="00000500000000000000" charset="-122"/>
                <a:cs typeface="字魂59号-创粗黑" panose="00000500000000000000" charset="-122"/>
              </a:rPr>
              <a:t>标题文字添加</a:t>
            </a:r>
            <a:endParaRPr lang="zh-CN" altLang="en-US" sz="1200" b="1" dirty="0">
              <a:solidFill>
                <a:srgbClr val="2E6F57"/>
              </a:solidFill>
              <a:latin typeface="字魂59号-创粗黑" panose="00000500000000000000" charset="-122"/>
              <a:ea typeface="字魂59号-创粗黑" panose="00000500000000000000" charset="-122"/>
              <a:cs typeface="字魂59号-创粗黑" panose="00000500000000000000" charset="-122"/>
            </a:endParaRPr>
          </a:p>
        </p:txBody>
      </p:sp>
      <p:sp>
        <p:nvSpPr>
          <p:cNvPr id="18" name="矩形 17"/>
          <p:cNvSpPr/>
          <p:nvPr/>
        </p:nvSpPr>
        <p:spPr>
          <a:xfrm>
            <a:off x="4279754" y="3930623"/>
            <a:ext cx="1138283" cy="313932"/>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200" b="1" dirty="0">
                <a:solidFill>
                  <a:srgbClr val="2E6F57"/>
                </a:solidFill>
                <a:latin typeface="字魂59号-创粗黑" panose="00000500000000000000" charset="-122"/>
                <a:ea typeface="字魂59号-创粗黑" panose="00000500000000000000" charset="-122"/>
                <a:cs typeface="字魂59号-创粗黑" panose="00000500000000000000" charset="-122"/>
              </a:rPr>
              <a:t>标题文字添加</a:t>
            </a:r>
            <a:endParaRPr lang="zh-CN" altLang="en-US" sz="1200" b="1" dirty="0">
              <a:solidFill>
                <a:srgbClr val="2E6F57"/>
              </a:solidFill>
              <a:latin typeface="字魂59号-创粗黑" panose="00000500000000000000" charset="-122"/>
              <a:ea typeface="字魂59号-创粗黑" panose="00000500000000000000" charset="-122"/>
              <a:cs typeface="字魂59号-创粗黑" panose="00000500000000000000" charset="-122"/>
            </a:endParaRPr>
          </a:p>
        </p:txBody>
      </p:sp>
      <p:sp>
        <p:nvSpPr>
          <p:cNvPr id="19" name="矩形 18"/>
          <p:cNvSpPr/>
          <p:nvPr/>
        </p:nvSpPr>
        <p:spPr>
          <a:xfrm>
            <a:off x="6891973" y="3930623"/>
            <a:ext cx="1138283" cy="313932"/>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200" b="1" dirty="0">
                <a:solidFill>
                  <a:srgbClr val="2E6F57"/>
                </a:solidFill>
                <a:latin typeface="字魂59号-创粗黑" panose="00000500000000000000" charset="-122"/>
                <a:ea typeface="字魂59号-创粗黑" panose="00000500000000000000" charset="-122"/>
                <a:cs typeface="字魂59号-创粗黑" panose="00000500000000000000" charset="-122"/>
              </a:rPr>
              <a:t>标题文字添加</a:t>
            </a:r>
            <a:endParaRPr lang="zh-CN" altLang="en-US" sz="1200" b="1" dirty="0">
              <a:solidFill>
                <a:srgbClr val="2E6F57"/>
              </a:solidFill>
              <a:latin typeface="字魂59号-创粗黑" panose="00000500000000000000" charset="-122"/>
              <a:ea typeface="字魂59号-创粗黑" panose="00000500000000000000" charset="-122"/>
              <a:cs typeface="字魂59号-创粗黑" panose="00000500000000000000" charset="-122"/>
            </a:endParaRPr>
          </a:p>
        </p:txBody>
      </p:sp>
      <p:sp>
        <p:nvSpPr>
          <p:cNvPr id="20" name="矩形 19"/>
          <p:cNvSpPr/>
          <p:nvPr/>
        </p:nvSpPr>
        <p:spPr>
          <a:xfrm>
            <a:off x="2977169" y="2551745"/>
            <a:ext cx="1138283" cy="313932"/>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200" b="1" dirty="0">
                <a:solidFill>
                  <a:srgbClr val="2E6F57"/>
                </a:solidFill>
                <a:latin typeface="字魂59号-创粗黑" panose="00000500000000000000" charset="-122"/>
                <a:ea typeface="字魂59号-创粗黑" panose="00000500000000000000" charset="-122"/>
                <a:cs typeface="字魂59号-创粗黑" panose="00000500000000000000" charset="-122"/>
              </a:rPr>
              <a:t>标题文字添加</a:t>
            </a:r>
            <a:endParaRPr lang="zh-CN" altLang="en-US" sz="1200" b="1" dirty="0">
              <a:solidFill>
                <a:srgbClr val="2E6F57"/>
              </a:solidFill>
              <a:latin typeface="字魂59号-创粗黑" panose="00000500000000000000" charset="-122"/>
              <a:ea typeface="字魂59号-创粗黑" panose="00000500000000000000" charset="-122"/>
              <a:cs typeface="字魂59号-创粗黑" panose="00000500000000000000" charset="-122"/>
            </a:endParaRPr>
          </a:p>
        </p:txBody>
      </p:sp>
      <p:sp>
        <p:nvSpPr>
          <p:cNvPr id="21" name="矩形 20"/>
          <p:cNvSpPr/>
          <p:nvPr/>
        </p:nvSpPr>
        <p:spPr>
          <a:xfrm>
            <a:off x="5587062" y="2551745"/>
            <a:ext cx="1138283" cy="313932"/>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200" b="1" dirty="0">
                <a:solidFill>
                  <a:srgbClr val="2E6F57"/>
                </a:solidFill>
                <a:latin typeface="字魂59号-创粗黑" panose="00000500000000000000" charset="-122"/>
                <a:ea typeface="字魂59号-创粗黑" panose="00000500000000000000" charset="-122"/>
                <a:cs typeface="字魂59号-创粗黑" panose="00000500000000000000" charset="-122"/>
              </a:rPr>
              <a:t>标题文字添加</a:t>
            </a:r>
            <a:endParaRPr lang="zh-CN" altLang="en-US" sz="1200" b="1" dirty="0">
              <a:solidFill>
                <a:srgbClr val="2E6F57"/>
              </a:solidFill>
              <a:latin typeface="字魂59号-创粗黑" panose="00000500000000000000" charset="-122"/>
              <a:ea typeface="字魂59号-创粗黑" panose="00000500000000000000" charset="-122"/>
              <a:cs typeface="字魂59号-创粗黑" panose="00000500000000000000"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Tm="3000">
        <p:random/>
      </p:transition>
    </mc:Choice>
    <mc:Fallback>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wipe(left)">
                                      <p:cBhvr>
                                        <p:cTn id="7" dur="500"/>
                                        <p:tgtEl>
                                          <p:spTgt spid="16"/>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p:cTn id="11" dur="500" fill="hold"/>
                                        <p:tgtEl>
                                          <p:spTgt spid="6"/>
                                        </p:tgtEl>
                                        <p:attrNameLst>
                                          <p:attrName>ppt_w</p:attrName>
                                        </p:attrNameLst>
                                      </p:cBhvr>
                                      <p:tavLst>
                                        <p:tav tm="0">
                                          <p:val>
                                            <p:fltVal val="0"/>
                                          </p:val>
                                        </p:tav>
                                        <p:tav tm="100000">
                                          <p:val>
                                            <p:strVal val="#ppt_w"/>
                                          </p:val>
                                        </p:tav>
                                      </p:tavLst>
                                    </p:anim>
                                    <p:anim calcmode="lin" valueType="num">
                                      <p:cBhvr>
                                        <p:cTn id="12" dur="500" fill="hold"/>
                                        <p:tgtEl>
                                          <p:spTgt spid="6"/>
                                        </p:tgtEl>
                                        <p:attrNameLst>
                                          <p:attrName>ppt_h</p:attrName>
                                        </p:attrNameLst>
                                      </p:cBhvr>
                                      <p:tavLst>
                                        <p:tav tm="0">
                                          <p:val>
                                            <p:fltVal val="0"/>
                                          </p:val>
                                        </p:tav>
                                        <p:tav tm="100000">
                                          <p:val>
                                            <p:strVal val="#ppt_h"/>
                                          </p:val>
                                        </p:tav>
                                      </p:tavLst>
                                    </p:anim>
                                    <p:animEffect transition="in" filter="fade">
                                      <p:cBhvr>
                                        <p:cTn id="13" dur="500"/>
                                        <p:tgtEl>
                                          <p:spTgt spid="6"/>
                                        </p:tgtEl>
                                      </p:cBhvr>
                                    </p:animEffect>
                                  </p:childTnLst>
                                </p:cTn>
                              </p:par>
                              <p:par>
                                <p:cTn id="14" presetID="53" presetClass="entr" presetSubtype="16" fill="hold" grpId="0" nodeType="withEffect">
                                  <p:stCondLst>
                                    <p:cond delay="0"/>
                                  </p:stCondLst>
                                  <p:childTnLst>
                                    <p:set>
                                      <p:cBhvr>
                                        <p:cTn id="15" dur="1" fill="hold">
                                          <p:stCondLst>
                                            <p:cond delay="0"/>
                                          </p:stCondLst>
                                        </p:cTn>
                                        <p:tgtEl>
                                          <p:spTgt spid="7"/>
                                        </p:tgtEl>
                                        <p:attrNameLst>
                                          <p:attrName>style.visibility</p:attrName>
                                        </p:attrNameLst>
                                      </p:cBhvr>
                                      <p:to>
                                        <p:strVal val="visible"/>
                                      </p:to>
                                    </p:set>
                                    <p:anim calcmode="lin" valueType="num">
                                      <p:cBhvr>
                                        <p:cTn id="16" dur="500" fill="hold"/>
                                        <p:tgtEl>
                                          <p:spTgt spid="7"/>
                                        </p:tgtEl>
                                        <p:attrNameLst>
                                          <p:attrName>ppt_w</p:attrName>
                                        </p:attrNameLst>
                                      </p:cBhvr>
                                      <p:tavLst>
                                        <p:tav tm="0">
                                          <p:val>
                                            <p:fltVal val="0"/>
                                          </p:val>
                                        </p:tav>
                                        <p:tav tm="100000">
                                          <p:val>
                                            <p:strVal val="#ppt_w"/>
                                          </p:val>
                                        </p:tav>
                                      </p:tavLst>
                                    </p:anim>
                                    <p:anim calcmode="lin" valueType="num">
                                      <p:cBhvr>
                                        <p:cTn id="17" dur="500" fill="hold"/>
                                        <p:tgtEl>
                                          <p:spTgt spid="7"/>
                                        </p:tgtEl>
                                        <p:attrNameLst>
                                          <p:attrName>ppt_h</p:attrName>
                                        </p:attrNameLst>
                                      </p:cBhvr>
                                      <p:tavLst>
                                        <p:tav tm="0">
                                          <p:val>
                                            <p:fltVal val="0"/>
                                          </p:val>
                                        </p:tav>
                                        <p:tav tm="100000">
                                          <p:val>
                                            <p:strVal val="#ppt_h"/>
                                          </p:val>
                                        </p:tav>
                                      </p:tavLst>
                                    </p:anim>
                                    <p:animEffect transition="in" filter="fade">
                                      <p:cBhvr>
                                        <p:cTn id="18" dur="500"/>
                                        <p:tgtEl>
                                          <p:spTgt spid="7"/>
                                        </p:tgtEl>
                                      </p:cBhvr>
                                    </p:animEffect>
                                  </p:childTnLst>
                                </p:cTn>
                              </p:par>
                              <p:par>
                                <p:cTn id="19" presetID="53" presetClass="entr" presetSubtype="16" fill="hold" grpId="0" nodeType="withEffect">
                                  <p:stCondLst>
                                    <p:cond delay="0"/>
                                  </p:stCondLst>
                                  <p:childTnLst>
                                    <p:set>
                                      <p:cBhvr>
                                        <p:cTn id="20" dur="1" fill="hold">
                                          <p:stCondLst>
                                            <p:cond delay="0"/>
                                          </p:stCondLst>
                                        </p:cTn>
                                        <p:tgtEl>
                                          <p:spTgt spid="8"/>
                                        </p:tgtEl>
                                        <p:attrNameLst>
                                          <p:attrName>style.visibility</p:attrName>
                                        </p:attrNameLst>
                                      </p:cBhvr>
                                      <p:to>
                                        <p:strVal val="visible"/>
                                      </p:to>
                                    </p:set>
                                    <p:anim calcmode="lin" valueType="num">
                                      <p:cBhvr>
                                        <p:cTn id="21" dur="500" fill="hold"/>
                                        <p:tgtEl>
                                          <p:spTgt spid="8"/>
                                        </p:tgtEl>
                                        <p:attrNameLst>
                                          <p:attrName>ppt_w</p:attrName>
                                        </p:attrNameLst>
                                      </p:cBhvr>
                                      <p:tavLst>
                                        <p:tav tm="0">
                                          <p:val>
                                            <p:fltVal val="0"/>
                                          </p:val>
                                        </p:tav>
                                        <p:tav tm="100000">
                                          <p:val>
                                            <p:strVal val="#ppt_w"/>
                                          </p:val>
                                        </p:tav>
                                      </p:tavLst>
                                    </p:anim>
                                    <p:anim calcmode="lin" valueType="num">
                                      <p:cBhvr>
                                        <p:cTn id="22" dur="500" fill="hold"/>
                                        <p:tgtEl>
                                          <p:spTgt spid="8"/>
                                        </p:tgtEl>
                                        <p:attrNameLst>
                                          <p:attrName>ppt_h</p:attrName>
                                        </p:attrNameLst>
                                      </p:cBhvr>
                                      <p:tavLst>
                                        <p:tav tm="0">
                                          <p:val>
                                            <p:fltVal val="0"/>
                                          </p:val>
                                        </p:tav>
                                        <p:tav tm="100000">
                                          <p:val>
                                            <p:strVal val="#ppt_h"/>
                                          </p:val>
                                        </p:tav>
                                      </p:tavLst>
                                    </p:anim>
                                    <p:animEffect transition="in" filter="fade">
                                      <p:cBhvr>
                                        <p:cTn id="23" dur="500"/>
                                        <p:tgtEl>
                                          <p:spTgt spid="8"/>
                                        </p:tgtEl>
                                      </p:cBhvr>
                                    </p:animEffect>
                                  </p:childTnLst>
                                </p:cTn>
                              </p:par>
                              <p:par>
                                <p:cTn id="24" presetID="53" presetClass="entr" presetSubtype="16" fill="hold" grpId="0" nodeType="withEffect">
                                  <p:stCondLst>
                                    <p:cond delay="0"/>
                                  </p:stCondLst>
                                  <p:childTnLst>
                                    <p:set>
                                      <p:cBhvr>
                                        <p:cTn id="25" dur="1" fill="hold">
                                          <p:stCondLst>
                                            <p:cond delay="0"/>
                                          </p:stCondLst>
                                        </p:cTn>
                                        <p:tgtEl>
                                          <p:spTgt spid="9"/>
                                        </p:tgtEl>
                                        <p:attrNameLst>
                                          <p:attrName>style.visibility</p:attrName>
                                        </p:attrNameLst>
                                      </p:cBhvr>
                                      <p:to>
                                        <p:strVal val="visible"/>
                                      </p:to>
                                    </p:set>
                                    <p:anim calcmode="lin" valueType="num">
                                      <p:cBhvr>
                                        <p:cTn id="26" dur="500" fill="hold"/>
                                        <p:tgtEl>
                                          <p:spTgt spid="9"/>
                                        </p:tgtEl>
                                        <p:attrNameLst>
                                          <p:attrName>ppt_w</p:attrName>
                                        </p:attrNameLst>
                                      </p:cBhvr>
                                      <p:tavLst>
                                        <p:tav tm="0">
                                          <p:val>
                                            <p:fltVal val="0"/>
                                          </p:val>
                                        </p:tav>
                                        <p:tav tm="100000">
                                          <p:val>
                                            <p:strVal val="#ppt_w"/>
                                          </p:val>
                                        </p:tav>
                                      </p:tavLst>
                                    </p:anim>
                                    <p:anim calcmode="lin" valueType="num">
                                      <p:cBhvr>
                                        <p:cTn id="27" dur="500" fill="hold"/>
                                        <p:tgtEl>
                                          <p:spTgt spid="9"/>
                                        </p:tgtEl>
                                        <p:attrNameLst>
                                          <p:attrName>ppt_h</p:attrName>
                                        </p:attrNameLst>
                                      </p:cBhvr>
                                      <p:tavLst>
                                        <p:tav tm="0">
                                          <p:val>
                                            <p:fltVal val="0"/>
                                          </p:val>
                                        </p:tav>
                                        <p:tav tm="100000">
                                          <p:val>
                                            <p:strVal val="#ppt_h"/>
                                          </p:val>
                                        </p:tav>
                                      </p:tavLst>
                                    </p:anim>
                                    <p:animEffect transition="in" filter="fade">
                                      <p:cBhvr>
                                        <p:cTn id="28" dur="500"/>
                                        <p:tgtEl>
                                          <p:spTgt spid="9"/>
                                        </p:tgtEl>
                                      </p:cBhvr>
                                    </p:animEffect>
                                  </p:childTnLst>
                                </p:cTn>
                              </p:par>
                              <p:par>
                                <p:cTn id="29" presetID="53" presetClass="entr" presetSubtype="16" fill="hold" grpId="0" nodeType="withEffect">
                                  <p:stCondLst>
                                    <p:cond delay="0"/>
                                  </p:stCondLst>
                                  <p:childTnLst>
                                    <p:set>
                                      <p:cBhvr>
                                        <p:cTn id="30" dur="1" fill="hold">
                                          <p:stCondLst>
                                            <p:cond delay="0"/>
                                          </p:stCondLst>
                                        </p:cTn>
                                        <p:tgtEl>
                                          <p:spTgt spid="10"/>
                                        </p:tgtEl>
                                        <p:attrNameLst>
                                          <p:attrName>style.visibility</p:attrName>
                                        </p:attrNameLst>
                                      </p:cBhvr>
                                      <p:to>
                                        <p:strVal val="visible"/>
                                      </p:to>
                                    </p:set>
                                    <p:anim calcmode="lin" valueType="num">
                                      <p:cBhvr>
                                        <p:cTn id="31" dur="500" fill="hold"/>
                                        <p:tgtEl>
                                          <p:spTgt spid="10"/>
                                        </p:tgtEl>
                                        <p:attrNameLst>
                                          <p:attrName>ppt_w</p:attrName>
                                        </p:attrNameLst>
                                      </p:cBhvr>
                                      <p:tavLst>
                                        <p:tav tm="0">
                                          <p:val>
                                            <p:fltVal val="0"/>
                                          </p:val>
                                        </p:tav>
                                        <p:tav tm="100000">
                                          <p:val>
                                            <p:strVal val="#ppt_w"/>
                                          </p:val>
                                        </p:tav>
                                      </p:tavLst>
                                    </p:anim>
                                    <p:anim calcmode="lin" valueType="num">
                                      <p:cBhvr>
                                        <p:cTn id="32" dur="500" fill="hold"/>
                                        <p:tgtEl>
                                          <p:spTgt spid="10"/>
                                        </p:tgtEl>
                                        <p:attrNameLst>
                                          <p:attrName>ppt_h</p:attrName>
                                        </p:attrNameLst>
                                      </p:cBhvr>
                                      <p:tavLst>
                                        <p:tav tm="0">
                                          <p:val>
                                            <p:fltVal val="0"/>
                                          </p:val>
                                        </p:tav>
                                        <p:tav tm="100000">
                                          <p:val>
                                            <p:strVal val="#ppt_h"/>
                                          </p:val>
                                        </p:tav>
                                      </p:tavLst>
                                    </p:anim>
                                    <p:animEffect transition="in" filter="fade">
                                      <p:cBhvr>
                                        <p:cTn id="33" dur="500"/>
                                        <p:tgtEl>
                                          <p:spTgt spid="10"/>
                                        </p:tgtEl>
                                      </p:cBhvr>
                                    </p:animEffect>
                                  </p:childTnLst>
                                </p:cTn>
                              </p:par>
                              <p:par>
                                <p:cTn id="34" presetID="53" presetClass="entr" presetSubtype="16" fill="hold" grpId="0" nodeType="withEffect">
                                  <p:stCondLst>
                                    <p:cond delay="0"/>
                                  </p:stCondLst>
                                  <p:childTnLst>
                                    <p:set>
                                      <p:cBhvr>
                                        <p:cTn id="35" dur="1" fill="hold">
                                          <p:stCondLst>
                                            <p:cond delay="0"/>
                                          </p:stCondLst>
                                        </p:cTn>
                                        <p:tgtEl>
                                          <p:spTgt spid="11"/>
                                        </p:tgtEl>
                                        <p:attrNameLst>
                                          <p:attrName>style.visibility</p:attrName>
                                        </p:attrNameLst>
                                      </p:cBhvr>
                                      <p:to>
                                        <p:strVal val="visible"/>
                                      </p:to>
                                    </p:set>
                                    <p:anim calcmode="lin" valueType="num">
                                      <p:cBhvr>
                                        <p:cTn id="36" dur="500" fill="hold"/>
                                        <p:tgtEl>
                                          <p:spTgt spid="11"/>
                                        </p:tgtEl>
                                        <p:attrNameLst>
                                          <p:attrName>ppt_w</p:attrName>
                                        </p:attrNameLst>
                                      </p:cBhvr>
                                      <p:tavLst>
                                        <p:tav tm="0">
                                          <p:val>
                                            <p:fltVal val="0"/>
                                          </p:val>
                                        </p:tav>
                                        <p:tav tm="100000">
                                          <p:val>
                                            <p:strVal val="#ppt_w"/>
                                          </p:val>
                                        </p:tav>
                                      </p:tavLst>
                                    </p:anim>
                                    <p:anim calcmode="lin" valueType="num">
                                      <p:cBhvr>
                                        <p:cTn id="37" dur="500" fill="hold"/>
                                        <p:tgtEl>
                                          <p:spTgt spid="11"/>
                                        </p:tgtEl>
                                        <p:attrNameLst>
                                          <p:attrName>ppt_h</p:attrName>
                                        </p:attrNameLst>
                                      </p:cBhvr>
                                      <p:tavLst>
                                        <p:tav tm="0">
                                          <p:val>
                                            <p:fltVal val="0"/>
                                          </p:val>
                                        </p:tav>
                                        <p:tav tm="100000">
                                          <p:val>
                                            <p:strVal val="#ppt_h"/>
                                          </p:val>
                                        </p:tav>
                                      </p:tavLst>
                                    </p:anim>
                                    <p:animEffect transition="in" filter="fade">
                                      <p:cBhvr>
                                        <p:cTn id="38" dur="500"/>
                                        <p:tgtEl>
                                          <p:spTgt spid="11"/>
                                        </p:tgtEl>
                                      </p:cBhvr>
                                    </p:animEffect>
                                  </p:childTnLst>
                                </p:cTn>
                              </p:par>
                              <p:par>
                                <p:cTn id="39" presetID="53" presetClass="entr" presetSubtype="16" fill="hold" grpId="0" nodeType="withEffect">
                                  <p:stCondLst>
                                    <p:cond delay="0"/>
                                  </p:stCondLst>
                                  <p:childTnLst>
                                    <p:set>
                                      <p:cBhvr>
                                        <p:cTn id="40" dur="1" fill="hold">
                                          <p:stCondLst>
                                            <p:cond delay="0"/>
                                          </p:stCondLst>
                                        </p:cTn>
                                        <p:tgtEl>
                                          <p:spTgt spid="12"/>
                                        </p:tgtEl>
                                        <p:attrNameLst>
                                          <p:attrName>style.visibility</p:attrName>
                                        </p:attrNameLst>
                                      </p:cBhvr>
                                      <p:to>
                                        <p:strVal val="visible"/>
                                      </p:to>
                                    </p:set>
                                    <p:anim calcmode="lin" valueType="num">
                                      <p:cBhvr>
                                        <p:cTn id="41" dur="500" fill="hold"/>
                                        <p:tgtEl>
                                          <p:spTgt spid="12"/>
                                        </p:tgtEl>
                                        <p:attrNameLst>
                                          <p:attrName>ppt_w</p:attrName>
                                        </p:attrNameLst>
                                      </p:cBhvr>
                                      <p:tavLst>
                                        <p:tav tm="0">
                                          <p:val>
                                            <p:fltVal val="0"/>
                                          </p:val>
                                        </p:tav>
                                        <p:tav tm="100000">
                                          <p:val>
                                            <p:strVal val="#ppt_w"/>
                                          </p:val>
                                        </p:tav>
                                      </p:tavLst>
                                    </p:anim>
                                    <p:anim calcmode="lin" valueType="num">
                                      <p:cBhvr>
                                        <p:cTn id="42" dur="500" fill="hold"/>
                                        <p:tgtEl>
                                          <p:spTgt spid="12"/>
                                        </p:tgtEl>
                                        <p:attrNameLst>
                                          <p:attrName>ppt_h</p:attrName>
                                        </p:attrNameLst>
                                      </p:cBhvr>
                                      <p:tavLst>
                                        <p:tav tm="0">
                                          <p:val>
                                            <p:fltVal val="0"/>
                                          </p:val>
                                        </p:tav>
                                        <p:tav tm="100000">
                                          <p:val>
                                            <p:strVal val="#ppt_h"/>
                                          </p:val>
                                        </p:tav>
                                      </p:tavLst>
                                    </p:anim>
                                    <p:animEffect transition="in" filter="fade">
                                      <p:cBhvr>
                                        <p:cTn id="43" dur="500"/>
                                        <p:tgtEl>
                                          <p:spTgt spid="12"/>
                                        </p:tgtEl>
                                      </p:cBhvr>
                                    </p:animEffect>
                                  </p:childTnLst>
                                </p:cTn>
                              </p:par>
                              <p:par>
                                <p:cTn id="44" presetID="53" presetClass="entr" presetSubtype="16" fill="hold" grpId="0" nodeType="withEffect">
                                  <p:stCondLst>
                                    <p:cond delay="0"/>
                                  </p:stCondLst>
                                  <p:childTnLst>
                                    <p:set>
                                      <p:cBhvr>
                                        <p:cTn id="45" dur="1" fill="hold">
                                          <p:stCondLst>
                                            <p:cond delay="0"/>
                                          </p:stCondLst>
                                        </p:cTn>
                                        <p:tgtEl>
                                          <p:spTgt spid="13"/>
                                        </p:tgtEl>
                                        <p:attrNameLst>
                                          <p:attrName>style.visibility</p:attrName>
                                        </p:attrNameLst>
                                      </p:cBhvr>
                                      <p:to>
                                        <p:strVal val="visible"/>
                                      </p:to>
                                    </p:set>
                                    <p:anim calcmode="lin" valueType="num">
                                      <p:cBhvr>
                                        <p:cTn id="46" dur="500" fill="hold"/>
                                        <p:tgtEl>
                                          <p:spTgt spid="13"/>
                                        </p:tgtEl>
                                        <p:attrNameLst>
                                          <p:attrName>ppt_w</p:attrName>
                                        </p:attrNameLst>
                                      </p:cBhvr>
                                      <p:tavLst>
                                        <p:tav tm="0">
                                          <p:val>
                                            <p:fltVal val="0"/>
                                          </p:val>
                                        </p:tav>
                                        <p:tav tm="100000">
                                          <p:val>
                                            <p:strVal val="#ppt_w"/>
                                          </p:val>
                                        </p:tav>
                                      </p:tavLst>
                                    </p:anim>
                                    <p:anim calcmode="lin" valueType="num">
                                      <p:cBhvr>
                                        <p:cTn id="47" dur="500" fill="hold"/>
                                        <p:tgtEl>
                                          <p:spTgt spid="13"/>
                                        </p:tgtEl>
                                        <p:attrNameLst>
                                          <p:attrName>ppt_h</p:attrName>
                                        </p:attrNameLst>
                                      </p:cBhvr>
                                      <p:tavLst>
                                        <p:tav tm="0">
                                          <p:val>
                                            <p:fltVal val="0"/>
                                          </p:val>
                                        </p:tav>
                                        <p:tav tm="100000">
                                          <p:val>
                                            <p:strVal val="#ppt_h"/>
                                          </p:val>
                                        </p:tav>
                                      </p:tavLst>
                                    </p:anim>
                                    <p:animEffect transition="in" filter="fade">
                                      <p:cBhvr>
                                        <p:cTn id="48" dur="500"/>
                                        <p:tgtEl>
                                          <p:spTgt spid="13"/>
                                        </p:tgtEl>
                                      </p:cBhvr>
                                    </p:animEffect>
                                  </p:childTnLst>
                                </p:cTn>
                              </p:par>
                              <p:par>
                                <p:cTn id="49" presetID="53" presetClass="entr" presetSubtype="16" fill="hold" grpId="0" nodeType="withEffect">
                                  <p:stCondLst>
                                    <p:cond delay="0"/>
                                  </p:stCondLst>
                                  <p:childTnLst>
                                    <p:set>
                                      <p:cBhvr>
                                        <p:cTn id="50" dur="1" fill="hold">
                                          <p:stCondLst>
                                            <p:cond delay="0"/>
                                          </p:stCondLst>
                                        </p:cTn>
                                        <p:tgtEl>
                                          <p:spTgt spid="14"/>
                                        </p:tgtEl>
                                        <p:attrNameLst>
                                          <p:attrName>style.visibility</p:attrName>
                                        </p:attrNameLst>
                                      </p:cBhvr>
                                      <p:to>
                                        <p:strVal val="visible"/>
                                      </p:to>
                                    </p:set>
                                    <p:anim calcmode="lin" valueType="num">
                                      <p:cBhvr>
                                        <p:cTn id="51" dur="500" fill="hold"/>
                                        <p:tgtEl>
                                          <p:spTgt spid="14"/>
                                        </p:tgtEl>
                                        <p:attrNameLst>
                                          <p:attrName>ppt_w</p:attrName>
                                        </p:attrNameLst>
                                      </p:cBhvr>
                                      <p:tavLst>
                                        <p:tav tm="0">
                                          <p:val>
                                            <p:fltVal val="0"/>
                                          </p:val>
                                        </p:tav>
                                        <p:tav tm="100000">
                                          <p:val>
                                            <p:strVal val="#ppt_w"/>
                                          </p:val>
                                        </p:tav>
                                      </p:tavLst>
                                    </p:anim>
                                    <p:anim calcmode="lin" valueType="num">
                                      <p:cBhvr>
                                        <p:cTn id="52" dur="500" fill="hold"/>
                                        <p:tgtEl>
                                          <p:spTgt spid="14"/>
                                        </p:tgtEl>
                                        <p:attrNameLst>
                                          <p:attrName>ppt_h</p:attrName>
                                        </p:attrNameLst>
                                      </p:cBhvr>
                                      <p:tavLst>
                                        <p:tav tm="0">
                                          <p:val>
                                            <p:fltVal val="0"/>
                                          </p:val>
                                        </p:tav>
                                        <p:tav tm="100000">
                                          <p:val>
                                            <p:strVal val="#ppt_h"/>
                                          </p:val>
                                        </p:tav>
                                      </p:tavLst>
                                    </p:anim>
                                    <p:animEffect transition="in" filter="fade">
                                      <p:cBhvr>
                                        <p:cTn id="53" dur="500"/>
                                        <p:tgtEl>
                                          <p:spTgt spid="14"/>
                                        </p:tgtEl>
                                      </p:cBhvr>
                                    </p:animEffect>
                                  </p:childTnLst>
                                </p:cTn>
                              </p:par>
                              <p:par>
                                <p:cTn id="54" presetID="53" presetClass="entr" presetSubtype="16" fill="hold" grpId="0" nodeType="withEffect">
                                  <p:stCondLst>
                                    <p:cond delay="0"/>
                                  </p:stCondLst>
                                  <p:childTnLst>
                                    <p:set>
                                      <p:cBhvr>
                                        <p:cTn id="55" dur="1" fill="hold">
                                          <p:stCondLst>
                                            <p:cond delay="0"/>
                                          </p:stCondLst>
                                        </p:cTn>
                                        <p:tgtEl>
                                          <p:spTgt spid="15"/>
                                        </p:tgtEl>
                                        <p:attrNameLst>
                                          <p:attrName>style.visibility</p:attrName>
                                        </p:attrNameLst>
                                      </p:cBhvr>
                                      <p:to>
                                        <p:strVal val="visible"/>
                                      </p:to>
                                    </p:set>
                                    <p:anim calcmode="lin" valueType="num">
                                      <p:cBhvr>
                                        <p:cTn id="56" dur="500" fill="hold"/>
                                        <p:tgtEl>
                                          <p:spTgt spid="15"/>
                                        </p:tgtEl>
                                        <p:attrNameLst>
                                          <p:attrName>ppt_w</p:attrName>
                                        </p:attrNameLst>
                                      </p:cBhvr>
                                      <p:tavLst>
                                        <p:tav tm="0">
                                          <p:val>
                                            <p:fltVal val="0"/>
                                          </p:val>
                                        </p:tav>
                                        <p:tav tm="100000">
                                          <p:val>
                                            <p:strVal val="#ppt_w"/>
                                          </p:val>
                                        </p:tav>
                                      </p:tavLst>
                                    </p:anim>
                                    <p:anim calcmode="lin" valueType="num">
                                      <p:cBhvr>
                                        <p:cTn id="57" dur="500" fill="hold"/>
                                        <p:tgtEl>
                                          <p:spTgt spid="15"/>
                                        </p:tgtEl>
                                        <p:attrNameLst>
                                          <p:attrName>ppt_h</p:attrName>
                                        </p:attrNameLst>
                                      </p:cBhvr>
                                      <p:tavLst>
                                        <p:tav tm="0">
                                          <p:val>
                                            <p:fltVal val="0"/>
                                          </p:val>
                                        </p:tav>
                                        <p:tav tm="100000">
                                          <p:val>
                                            <p:strVal val="#ppt_h"/>
                                          </p:val>
                                        </p:tav>
                                      </p:tavLst>
                                    </p:anim>
                                    <p:animEffect transition="in" filter="fade">
                                      <p:cBhvr>
                                        <p:cTn id="58" dur="500"/>
                                        <p:tgtEl>
                                          <p:spTgt spid="15"/>
                                        </p:tgtEl>
                                      </p:cBhvr>
                                    </p:animEffect>
                                  </p:childTnLst>
                                </p:cTn>
                              </p:par>
                            </p:childTnLst>
                          </p:cTn>
                        </p:par>
                        <p:par>
                          <p:cTn id="59" fill="hold">
                            <p:stCondLst>
                              <p:cond delay="1000"/>
                            </p:stCondLst>
                            <p:childTnLst>
                              <p:par>
                                <p:cTn id="60" presetID="22" presetClass="entr" presetSubtype="8" fill="hold" grpId="0" nodeType="afterEffect">
                                  <p:stCondLst>
                                    <p:cond delay="0"/>
                                  </p:stCondLst>
                                  <p:childTnLst>
                                    <p:set>
                                      <p:cBhvr>
                                        <p:cTn id="61" dur="1" fill="hold">
                                          <p:stCondLst>
                                            <p:cond delay="0"/>
                                          </p:stCondLst>
                                        </p:cTn>
                                        <p:tgtEl>
                                          <p:spTgt spid="3"/>
                                        </p:tgtEl>
                                        <p:attrNameLst>
                                          <p:attrName>style.visibility</p:attrName>
                                        </p:attrNameLst>
                                      </p:cBhvr>
                                      <p:to>
                                        <p:strVal val="visible"/>
                                      </p:to>
                                    </p:set>
                                    <p:animEffect transition="in" filter="wipe(left)">
                                      <p:cBhvr>
                                        <p:cTn id="62" dur="500"/>
                                        <p:tgtEl>
                                          <p:spTgt spid="3"/>
                                        </p:tgtEl>
                                      </p:cBhvr>
                                    </p:animEffect>
                                  </p:childTnLst>
                                </p:cTn>
                              </p:par>
                              <p:par>
                                <p:cTn id="63" presetID="22" presetClass="entr" presetSubtype="8" fill="hold" grpId="0" nodeType="withEffect">
                                  <p:stCondLst>
                                    <p:cond delay="0"/>
                                  </p:stCondLst>
                                  <p:childTnLst>
                                    <p:set>
                                      <p:cBhvr>
                                        <p:cTn id="64" dur="1" fill="hold">
                                          <p:stCondLst>
                                            <p:cond delay="0"/>
                                          </p:stCondLst>
                                        </p:cTn>
                                        <p:tgtEl>
                                          <p:spTgt spid="5"/>
                                        </p:tgtEl>
                                        <p:attrNameLst>
                                          <p:attrName>style.visibility</p:attrName>
                                        </p:attrNameLst>
                                      </p:cBhvr>
                                      <p:to>
                                        <p:strVal val="visible"/>
                                      </p:to>
                                    </p:set>
                                    <p:animEffect transition="in" filter="wipe(left)">
                                      <p:cBhvr>
                                        <p:cTn id="65" dur="500"/>
                                        <p:tgtEl>
                                          <p:spTgt spid="5"/>
                                        </p:tgtEl>
                                      </p:cBhvr>
                                    </p:animEffect>
                                  </p:childTnLst>
                                </p:cTn>
                              </p:par>
                              <p:par>
                                <p:cTn id="66" presetID="22" presetClass="entr" presetSubtype="8" fill="hold" grpId="0" nodeType="withEffect">
                                  <p:stCondLst>
                                    <p:cond delay="0"/>
                                  </p:stCondLst>
                                  <p:childTnLst>
                                    <p:set>
                                      <p:cBhvr>
                                        <p:cTn id="67" dur="1" fill="hold">
                                          <p:stCondLst>
                                            <p:cond delay="0"/>
                                          </p:stCondLst>
                                        </p:cTn>
                                        <p:tgtEl>
                                          <p:spTgt spid="2"/>
                                        </p:tgtEl>
                                        <p:attrNameLst>
                                          <p:attrName>style.visibility</p:attrName>
                                        </p:attrNameLst>
                                      </p:cBhvr>
                                      <p:to>
                                        <p:strVal val="visible"/>
                                      </p:to>
                                    </p:set>
                                    <p:animEffect transition="in" filter="wipe(left)">
                                      <p:cBhvr>
                                        <p:cTn id="68" dur="500"/>
                                        <p:tgtEl>
                                          <p:spTgt spid="2"/>
                                        </p:tgtEl>
                                      </p:cBhvr>
                                    </p:animEffect>
                                  </p:childTnLst>
                                </p:cTn>
                              </p:par>
                              <p:par>
                                <p:cTn id="69" presetID="22" presetClass="entr" presetSubtype="8" fill="hold" grpId="0" nodeType="withEffect">
                                  <p:stCondLst>
                                    <p:cond delay="0"/>
                                  </p:stCondLst>
                                  <p:childTnLst>
                                    <p:set>
                                      <p:cBhvr>
                                        <p:cTn id="70" dur="1" fill="hold">
                                          <p:stCondLst>
                                            <p:cond delay="0"/>
                                          </p:stCondLst>
                                        </p:cTn>
                                        <p:tgtEl>
                                          <p:spTgt spid="4"/>
                                        </p:tgtEl>
                                        <p:attrNameLst>
                                          <p:attrName>style.visibility</p:attrName>
                                        </p:attrNameLst>
                                      </p:cBhvr>
                                      <p:to>
                                        <p:strVal val="visible"/>
                                      </p:to>
                                    </p:set>
                                    <p:animEffect transition="in" filter="wipe(left)">
                                      <p:cBhvr>
                                        <p:cTn id="71" dur="500"/>
                                        <p:tgtEl>
                                          <p:spTgt spid="4"/>
                                        </p:tgtEl>
                                      </p:cBhvr>
                                    </p:animEffect>
                                  </p:childTnLst>
                                </p:cTn>
                              </p:par>
                            </p:childTnLst>
                          </p:cTn>
                        </p:par>
                        <p:par>
                          <p:cTn id="72" fill="hold">
                            <p:stCondLst>
                              <p:cond delay="1500"/>
                            </p:stCondLst>
                            <p:childTnLst>
                              <p:par>
                                <p:cTn id="73" presetID="10" presetClass="entr" presetSubtype="0" fill="hold" grpId="0" nodeType="afterEffect">
                                  <p:stCondLst>
                                    <p:cond delay="0"/>
                                  </p:stCondLst>
                                  <p:childTnLst>
                                    <p:set>
                                      <p:cBhvr>
                                        <p:cTn id="74" dur="1" fill="hold">
                                          <p:stCondLst>
                                            <p:cond delay="0"/>
                                          </p:stCondLst>
                                        </p:cTn>
                                        <p:tgtEl>
                                          <p:spTgt spid="17"/>
                                        </p:tgtEl>
                                        <p:attrNameLst>
                                          <p:attrName>style.visibility</p:attrName>
                                        </p:attrNameLst>
                                      </p:cBhvr>
                                      <p:to>
                                        <p:strVal val="visible"/>
                                      </p:to>
                                    </p:set>
                                    <p:animEffect transition="in" filter="fade">
                                      <p:cBhvr>
                                        <p:cTn id="75" dur="500"/>
                                        <p:tgtEl>
                                          <p:spTgt spid="17"/>
                                        </p:tgtEl>
                                      </p:cBhvr>
                                    </p:animEffect>
                                  </p:childTnLst>
                                </p:cTn>
                              </p:par>
                              <p:par>
                                <p:cTn id="76" presetID="10" presetClass="entr" presetSubtype="0" fill="hold" grpId="0" nodeType="withEffect">
                                  <p:stCondLst>
                                    <p:cond delay="0"/>
                                  </p:stCondLst>
                                  <p:childTnLst>
                                    <p:set>
                                      <p:cBhvr>
                                        <p:cTn id="77" dur="1" fill="hold">
                                          <p:stCondLst>
                                            <p:cond delay="0"/>
                                          </p:stCondLst>
                                        </p:cTn>
                                        <p:tgtEl>
                                          <p:spTgt spid="20"/>
                                        </p:tgtEl>
                                        <p:attrNameLst>
                                          <p:attrName>style.visibility</p:attrName>
                                        </p:attrNameLst>
                                      </p:cBhvr>
                                      <p:to>
                                        <p:strVal val="visible"/>
                                      </p:to>
                                    </p:set>
                                    <p:animEffect transition="in" filter="fade">
                                      <p:cBhvr>
                                        <p:cTn id="78" dur="500"/>
                                        <p:tgtEl>
                                          <p:spTgt spid="20"/>
                                        </p:tgtEl>
                                      </p:cBhvr>
                                    </p:animEffect>
                                  </p:childTnLst>
                                </p:cTn>
                              </p:par>
                              <p:par>
                                <p:cTn id="79" presetID="10" presetClass="entr" presetSubtype="0" fill="hold" grpId="0" nodeType="withEffect">
                                  <p:stCondLst>
                                    <p:cond delay="0"/>
                                  </p:stCondLst>
                                  <p:childTnLst>
                                    <p:set>
                                      <p:cBhvr>
                                        <p:cTn id="80" dur="1" fill="hold">
                                          <p:stCondLst>
                                            <p:cond delay="0"/>
                                          </p:stCondLst>
                                        </p:cTn>
                                        <p:tgtEl>
                                          <p:spTgt spid="18"/>
                                        </p:tgtEl>
                                        <p:attrNameLst>
                                          <p:attrName>style.visibility</p:attrName>
                                        </p:attrNameLst>
                                      </p:cBhvr>
                                      <p:to>
                                        <p:strVal val="visible"/>
                                      </p:to>
                                    </p:set>
                                    <p:animEffect transition="in" filter="fade">
                                      <p:cBhvr>
                                        <p:cTn id="81" dur="500"/>
                                        <p:tgtEl>
                                          <p:spTgt spid="18"/>
                                        </p:tgtEl>
                                      </p:cBhvr>
                                    </p:animEffect>
                                  </p:childTnLst>
                                </p:cTn>
                              </p:par>
                              <p:par>
                                <p:cTn id="82" presetID="10" presetClass="entr" presetSubtype="0" fill="hold" grpId="0" nodeType="withEffect">
                                  <p:stCondLst>
                                    <p:cond delay="0"/>
                                  </p:stCondLst>
                                  <p:childTnLst>
                                    <p:set>
                                      <p:cBhvr>
                                        <p:cTn id="83" dur="1" fill="hold">
                                          <p:stCondLst>
                                            <p:cond delay="0"/>
                                          </p:stCondLst>
                                        </p:cTn>
                                        <p:tgtEl>
                                          <p:spTgt spid="21"/>
                                        </p:tgtEl>
                                        <p:attrNameLst>
                                          <p:attrName>style.visibility</p:attrName>
                                        </p:attrNameLst>
                                      </p:cBhvr>
                                      <p:to>
                                        <p:strVal val="visible"/>
                                      </p:to>
                                    </p:set>
                                    <p:animEffect transition="in" filter="fade">
                                      <p:cBhvr>
                                        <p:cTn id="84" dur="500"/>
                                        <p:tgtEl>
                                          <p:spTgt spid="21"/>
                                        </p:tgtEl>
                                      </p:cBhvr>
                                    </p:animEffect>
                                  </p:childTnLst>
                                </p:cTn>
                              </p:par>
                              <p:par>
                                <p:cTn id="85" presetID="10" presetClass="entr" presetSubtype="0" fill="hold" grpId="0" nodeType="withEffect">
                                  <p:stCondLst>
                                    <p:cond delay="0"/>
                                  </p:stCondLst>
                                  <p:childTnLst>
                                    <p:set>
                                      <p:cBhvr>
                                        <p:cTn id="86" dur="1" fill="hold">
                                          <p:stCondLst>
                                            <p:cond delay="0"/>
                                          </p:stCondLst>
                                        </p:cTn>
                                        <p:tgtEl>
                                          <p:spTgt spid="19"/>
                                        </p:tgtEl>
                                        <p:attrNameLst>
                                          <p:attrName>style.visibility</p:attrName>
                                        </p:attrNameLst>
                                      </p:cBhvr>
                                      <p:to>
                                        <p:strVal val="visible"/>
                                      </p:to>
                                    </p:set>
                                    <p:animEffect transition="in" filter="fade">
                                      <p:cBhvr>
                                        <p:cTn id="87"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p:bldP spid="17" grpId="0"/>
      <p:bldP spid="18" grpId="0"/>
      <p:bldP spid="19" grpId="0"/>
      <p:bldP spid="20" grpId="0"/>
      <p:bldP spid="21"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183501" y="1657782"/>
            <a:ext cx="7678522" cy="1470561"/>
            <a:chOff x="1127440" y="2843481"/>
            <a:chExt cx="9707520" cy="1859147"/>
          </a:xfrm>
          <a:solidFill>
            <a:srgbClr val="2E6F57"/>
          </a:solidFill>
        </p:grpSpPr>
        <p:sp>
          <p:nvSpPr>
            <p:cNvPr id="3" name="Freeform 5"/>
            <p:cNvSpPr/>
            <p:nvPr/>
          </p:nvSpPr>
          <p:spPr bwMode="auto">
            <a:xfrm>
              <a:off x="1127440" y="2843481"/>
              <a:ext cx="2722632" cy="1859147"/>
            </a:xfrm>
            <a:custGeom>
              <a:avLst/>
              <a:gdLst>
                <a:gd name="T0" fmla="*/ 562 w 983"/>
                <a:gd name="T1" fmla="*/ 70 h 843"/>
                <a:gd name="T2" fmla="*/ 503 w 983"/>
                <a:gd name="T3" fmla="*/ 141 h 843"/>
                <a:gd name="T4" fmla="*/ 492 w 983"/>
                <a:gd name="T5" fmla="*/ 141 h 843"/>
                <a:gd name="T6" fmla="*/ 25 w 983"/>
                <a:gd name="T7" fmla="*/ 141 h 843"/>
                <a:gd name="T8" fmla="*/ 0 w 983"/>
                <a:gd name="T9" fmla="*/ 165 h 843"/>
                <a:gd name="T10" fmla="*/ 0 w 983"/>
                <a:gd name="T11" fmla="*/ 678 h 843"/>
                <a:gd name="T12" fmla="*/ 25 w 983"/>
                <a:gd name="T13" fmla="*/ 702 h 843"/>
                <a:gd name="T14" fmla="*/ 492 w 983"/>
                <a:gd name="T15" fmla="*/ 702 h 843"/>
                <a:gd name="T16" fmla="*/ 503 w 983"/>
                <a:gd name="T17" fmla="*/ 702 h 843"/>
                <a:gd name="T18" fmla="*/ 562 w 983"/>
                <a:gd name="T19" fmla="*/ 772 h 843"/>
                <a:gd name="T20" fmla="*/ 562 w 983"/>
                <a:gd name="T21" fmla="*/ 843 h 843"/>
                <a:gd name="T22" fmla="*/ 983 w 983"/>
                <a:gd name="T23" fmla="*/ 421 h 843"/>
                <a:gd name="T24" fmla="*/ 562 w 983"/>
                <a:gd name="T25" fmla="*/ 0 h 843"/>
                <a:gd name="T26" fmla="*/ 562 w 983"/>
                <a:gd name="T27" fmla="*/ 70 h 8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83" h="843">
                  <a:moveTo>
                    <a:pt x="562" y="70"/>
                  </a:moveTo>
                  <a:cubicBezTo>
                    <a:pt x="555" y="128"/>
                    <a:pt x="521" y="139"/>
                    <a:pt x="503" y="141"/>
                  </a:cubicBezTo>
                  <a:cubicBezTo>
                    <a:pt x="492" y="141"/>
                    <a:pt x="492" y="141"/>
                    <a:pt x="492" y="141"/>
                  </a:cubicBezTo>
                  <a:cubicBezTo>
                    <a:pt x="25" y="141"/>
                    <a:pt x="25" y="141"/>
                    <a:pt x="25" y="141"/>
                  </a:cubicBezTo>
                  <a:cubicBezTo>
                    <a:pt x="11" y="141"/>
                    <a:pt x="0" y="152"/>
                    <a:pt x="0" y="165"/>
                  </a:cubicBezTo>
                  <a:cubicBezTo>
                    <a:pt x="0" y="678"/>
                    <a:pt x="0" y="678"/>
                    <a:pt x="0" y="678"/>
                  </a:cubicBezTo>
                  <a:cubicBezTo>
                    <a:pt x="0" y="691"/>
                    <a:pt x="11" y="702"/>
                    <a:pt x="25" y="702"/>
                  </a:cubicBezTo>
                  <a:cubicBezTo>
                    <a:pt x="492" y="702"/>
                    <a:pt x="492" y="702"/>
                    <a:pt x="492" y="702"/>
                  </a:cubicBezTo>
                  <a:cubicBezTo>
                    <a:pt x="503" y="702"/>
                    <a:pt x="503" y="702"/>
                    <a:pt x="503" y="702"/>
                  </a:cubicBezTo>
                  <a:cubicBezTo>
                    <a:pt x="521" y="704"/>
                    <a:pt x="555" y="715"/>
                    <a:pt x="562" y="772"/>
                  </a:cubicBezTo>
                  <a:cubicBezTo>
                    <a:pt x="562" y="843"/>
                    <a:pt x="562" y="843"/>
                    <a:pt x="562" y="843"/>
                  </a:cubicBezTo>
                  <a:cubicBezTo>
                    <a:pt x="983" y="421"/>
                    <a:pt x="983" y="421"/>
                    <a:pt x="983" y="421"/>
                  </a:cubicBezTo>
                  <a:cubicBezTo>
                    <a:pt x="562" y="0"/>
                    <a:pt x="562" y="0"/>
                    <a:pt x="562" y="0"/>
                  </a:cubicBezTo>
                  <a:lnTo>
                    <a:pt x="562" y="70"/>
                  </a:lnTo>
                  <a:close/>
                </a:path>
              </a:pathLst>
            </a:custGeom>
            <a:grpFill/>
            <a:ln>
              <a:noFill/>
            </a:ln>
            <a:effectLst/>
          </p:spPr>
          <p:txBody>
            <a:bodyPr vert="horz" wrap="square" lIns="68580" tIns="34290" rIns="68580" bIns="34290" numCol="1" anchor="t" anchorCtr="0" compatLnSpc="1"/>
            <a:lstStyle/>
            <a:p>
              <a:endParaRPr lang="zh-CN" altLang="en-US" sz="1015" dirty="0">
                <a:cs typeface="字魂59号-创粗黑" panose="00000500000000000000" charset="-122"/>
              </a:endParaRPr>
            </a:p>
          </p:txBody>
        </p:sp>
        <p:sp>
          <p:nvSpPr>
            <p:cNvPr id="4" name="Freeform 5"/>
            <p:cNvSpPr/>
            <p:nvPr/>
          </p:nvSpPr>
          <p:spPr bwMode="auto">
            <a:xfrm>
              <a:off x="3455736" y="2843481"/>
              <a:ext cx="2722632" cy="1859147"/>
            </a:xfrm>
            <a:custGeom>
              <a:avLst/>
              <a:gdLst>
                <a:gd name="T0" fmla="*/ 562 w 983"/>
                <a:gd name="T1" fmla="*/ 70 h 843"/>
                <a:gd name="T2" fmla="*/ 503 w 983"/>
                <a:gd name="T3" fmla="*/ 141 h 843"/>
                <a:gd name="T4" fmla="*/ 492 w 983"/>
                <a:gd name="T5" fmla="*/ 141 h 843"/>
                <a:gd name="T6" fmla="*/ 25 w 983"/>
                <a:gd name="T7" fmla="*/ 141 h 843"/>
                <a:gd name="T8" fmla="*/ 0 w 983"/>
                <a:gd name="T9" fmla="*/ 165 h 843"/>
                <a:gd name="T10" fmla="*/ 0 w 983"/>
                <a:gd name="T11" fmla="*/ 678 h 843"/>
                <a:gd name="T12" fmla="*/ 25 w 983"/>
                <a:gd name="T13" fmla="*/ 702 h 843"/>
                <a:gd name="T14" fmla="*/ 492 w 983"/>
                <a:gd name="T15" fmla="*/ 702 h 843"/>
                <a:gd name="T16" fmla="*/ 503 w 983"/>
                <a:gd name="T17" fmla="*/ 702 h 843"/>
                <a:gd name="T18" fmla="*/ 562 w 983"/>
                <a:gd name="T19" fmla="*/ 772 h 843"/>
                <a:gd name="T20" fmla="*/ 562 w 983"/>
                <a:gd name="T21" fmla="*/ 843 h 843"/>
                <a:gd name="T22" fmla="*/ 983 w 983"/>
                <a:gd name="T23" fmla="*/ 421 h 843"/>
                <a:gd name="T24" fmla="*/ 562 w 983"/>
                <a:gd name="T25" fmla="*/ 0 h 843"/>
                <a:gd name="T26" fmla="*/ 562 w 983"/>
                <a:gd name="T27" fmla="*/ 70 h 8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83" h="843">
                  <a:moveTo>
                    <a:pt x="562" y="70"/>
                  </a:moveTo>
                  <a:cubicBezTo>
                    <a:pt x="555" y="128"/>
                    <a:pt x="521" y="139"/>
                    <a:pt x="503" y="141"/>
                  </a:cubicBezTo>
                  <a:cubicBezTo>
                    <a:pt x="492" y="141"/>
                    <a:pt x="492" y="141"/>
                    <a:pt x="492" y="141"/>
                  </a:cubicBezTo>
                  <a:cubicBezTo>
                    <a:pt x="25" y="141"/>
                    <a:pt x="25" y="141"/>
                    <a:pt x="25" y="141"/>
                  </a:cubicBezTo>
                  <a:cubicBezTo>
                    <a:pt x="11" y="141"/>
                    <a:pt x="0" y="152"/>
                    <a:pt x="0" y="165"/>
                  </a:cubicBezTo>
                  <a:cubicBezTo>
                    <a:pt x="0" y="678"/>
                    <a:pt x="0" y="678"/>
                    <a:pt x="0" y="678"/>
                  </a:cubicBezTo>
                  <a:cubicBezTo>
                    <a:pt x="0" y="691"/>
                    <a:pt x="11" y="702"/>
                    <a:pt x="25" y="702"/>
                  </a:cubicBezTo>
                  <a:cubicBezTo>
                    <a:pt x="492" y="702"/>
                    <a:pt x="492" y="702"/>
                    <a:pt x="492" y="702"/>
                  </a:cubicBezTo>
                  <a:cubicBezTo>
                    <a:pt x="503" y="702"/>
                    <a:pt x="503" y="702"/>
                    <a:pt x="503" y="702"/>
                  </a:cubicBezTo>
                  <a:cubicBezTo>
                    <a:pt x="521" y="704"/>
                    <a:pt x="555" y="715"/>
                    <a:pt x="562" y="772"/>
                  </a:cubicBezTo>
                  <a:cubicBezTo>
                    <a:pt x="562" y="843"/>
                    <a:pt x="562" y="843"/>
                    <a:pt x="562" y="843"/>
                  </a:cubicBezTo>
                  <a:cubicBezTo>
                    <a:pt x="983" y="421"/>
                    <a:pt x="983" y="421"/>
                    <a:pt x="983" y="421"/>
                  </a:cubicBezTo>
                  <a:cubicBezTo>
                    <a:pt x="562" y="0"/>
                    <a:pt x="562" y="0"/>
                    <a:pt x="562" y="0"/>
                  </a:cubicBezTo>
                  <a:lnTo>
                    <a:pt x="562" y="70"/>
                  </a:lnTo>
                  <a:close/>
                </a:path>
              </a:pathLst>
            </a:custGeom>
            <a:grpFill/>
            <a:ln>
              <a:noFill/>
            </a:ln>
            <a:effectLst/>
          </p:spPr>
          <p:txBody>
            <a:bodyPr vert="horz" wrap="square" lIns="68580" tIns="34290" rIns="68580" bIns="34290" numCol="1" anchor="t" anchorCtr="0" compatLnSpc="1"/>
            <a:lstStyle/>
            <a:p>
              <a:endParaRPr lang="zh-CN" altLang="en-US" sz="1015" dirty="0">
                <a:cs typeface="字魂59号-创粗黑" panose="00000500000000000000" charset="-122"/>
              </a:endParaRPr>
            </a:p>
          </p:txBody>
        </p:sp>
        <p:sp>
          <p:nvSpPr>
            <p:cNvPr id="5" name="Freeform 5"/>
            <p:cNvSpPr/>
            <p:nvPr/>
          </p:nvSpPr>
          <p:spPr bwMode="auto">
            <a:xfrm>
              <a:off x="5784032" y="2843481"/>
              <a:ext cx="2722632" cy="1859147"/>
            </a:xfrm>
            <a:custGeom>
              <a:avLst/>
              <a:gdLst>
                <a:gd name="T0" fmla="*/ 562 w 983"/>
                <a:gd name="T1" fmla="*/ 70 h 843"/>
                <a:gd name="T2" fmla="*/ 503 w 983"/>
                <a:gd name="T3" fmla="*/ 141 h 843"/>
                <a:gd name="T4" fmla="*/ 492 w 983"/>
                <a:gd name="T5" fmla="*/ 141 h 843"/>
                <a:gd name="T6" fmla="*/ 25 w 983"/>
                <a:gd name="T7" fmla="*/ 141 h 843"/>
                <a:gd name="T8" fmla="*/ 0 w 983"/>
                <a:gd name="T9" fmla="*/ 165 h 843"/>
                <a:gd name="T10" fmla="*/ 0 w 983"/>
                <a:gd name="T11" fmla="*/ 678 h 843"/>
                <a:gd name="T12" fmla="*/ 25 w 983"/>
                <a:gd name="T13" fmla="*/ 702 h 843"/>
                <a:gd name="T14" fmla="*/ 492 w 983"/>
                <a:gd name="T15" fmla="*/ 702 h 843"/>
                <a:gd name="T16" fmla="*/ 503 w 983"/>
                <a:gd name="T17" fmla="*/ 702 h 843"/>
                <a:gd name="T18" fmla="*/ 562 w 983"/>
                <a:gd name="T19" fmla="*/ 772 h 843"/>
                <a:gd name="T20" fmla="*/ 562 w 983"/>
                <a:gd name="T21" fmla="*/ 843 h 843"/>
                <a:gd name="T22" fmla="*/ 983 w 983"/>
                <a:gd name="T23" fmla="*/ 421 h 843"/>
                <a:gd name="T24" fmla="*/ 562 w 983"/>
                <a:gd name="T25" fmla="*/ 0 h 843"/>
                <a:gd name="T26" fmla="*/ 562 w 983"/>
                <a:gd name="T27" fmla="*/ 70 h 8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83" h="843">
                  <a:moveTo>
                    <a:pt x="562" y="70"/>
                  </a:moveTo>
                  <a:cubicBezTo>
                    <a:pt x="555" y="128"/>
                    <a:pt x="521" y="139"/>
                    <a:pt x="503" y="141"/>
                  </a:cubicBezTo>
                  <a:cubicBezTo>
                    <a:pt x="492" y="141"/>
                    <a:pt x="492" y="141"/>
                    <a:pt x="492" y="141"/>
                  </a:cubicBezTo>
                  <a:cubicBezTo>
                    <a:pt x="25" y="141"/>
                    <a:pt x="25" y="141"/>
                    <a:pt x="25" y="141"/>
                  </a:cubicBezTo>
                  <a:cubicBezTo>
                    <a:pt x="11" y="141"/>
                    <a:pt x="0" y="152"/>
                    <a:pt x="0" y="165"/>
                  </a:cubicBezTo>
                  <a:cubicBezTo>
                    <a:pt x="0" y="678"/>
                    <a:pt x="0" y="678"/>
                    <a:pt x="0" y="678"/>
                  </a:cubicBezTo>
                  <a:cubicBezTo>
                    <a:pt x="0" y="691"/>
                    <a:pt x="11" y="702"/>
                    <a:pt x="25" y="702"/>
                  </a:cubicBezTo>
                  <a:cubicBezTo>
                    <a:pt x="492" y="702"/>
                    <a:pt x="492" y="702"/>
                    <a:pt x="492" y="702"/>
                  </a:cubicBezTo>
                  <a:cubicBezTo>
                    <a:pt x="503" y="702"/>
                    <a:pt x="503" y="702"/>
                    <a:pt x="503" y="702"/>
                  </a:cubicBezTo>
                  <a:cubicBezTo>
                    <a:pt x="521" y="704"/>
                    <a:pt x="555" y="715"/>
                    <a:pt x="562" y="772"/>
                  </a:cubicBezTo>
                  <a:cubicBezTo>
                    <a:pt x="562" y="843"/>
                    <a:pt x="562" y="843"/>
                    <a:pt x="562" y="843"/>
                  </a:cubicBezTo>
                  <a:cubicBezTo>
                    <a:pt x="983" y="421"/>
                    <a:pt x="983" y="421"/>
                    <a:pt x="983" y="421"/>
                  </a:cubicBezTo>
                  <a:cubicBezTo>
                    <a:pt x="562" y="0"/>
                    <a:pt x="562" y="0"/>
                    <a:pt x="562" y="0"/>
                  </a:cubicBezTo>
                  <a:lnTo>
                    <a:pt x="562" y="70"/>
                  </a:lnTo>
                  <a:close/>
                </a:path>
              </a:pathLst>
            </a:custGeom>
            <a:grpFill/>
            <a:ln>
              <a:noFill/>
            </a:ln>
            <a:effectLst/>
          </p:spPr>
          <p:txBody>
            <a:bodyPr vert="horz" wrap="square" lIns="68580" tIns="34290" rIns="68580" bIns="34290" numCol="1" anchor="t" anchorCtr="0" compatLnSpc="1"/>
            <a:lstStyle/>
            <a:p>
              <a:endParaRPr lang="zh-CN" altLang="en-US" sz="1015" dirty="0">
                <a:cs typeface="字魂59号-创粗黑" panose="00000500000000000000" charset="-122"/>
              </a:endParaRPr>
            </a:p>
          </p:txBody>
        </p:sp>
        <p:sp>
          <p:nvSpPr>
            <p:cNvPr id="6" name="Freeform 5"/>
            <p:cNvSpPr/>
            <p:nvPr/>
          </p:nvSpPr>
          <p:spPr bwMode="auto">
            <a:xfrm>
              <a:off x="8112328" y="2843481"/>
              <a:ext cx="2722632" cy="1859147"/>
            </a:xfrm>
            <a:custGeom>
              <a:avLst/>
              <a:gdLst>
                <a:gd name="T0" fmla="*/ 562 w 983"/>
                <a:gd name="T1" fmla="*/ 70 h 843"/>
                <a:gd name="T2" fmla="*/ 503 w 983"/>
                <a:gd name="T3" fmla="*/ 141 h 843"/>
                <a:gd name="T4" fmla="*/ 492 w 983"/>
                <a:gd name="T5" fmla="*/ 141 h 843"/>
                <a:gd name="T6" fmla="*/ 25 w 983"/>
                <a:gd name="T7" fmla="*/ 141 h 843"/>
                <a:gd name="T8" fmla="*/ 0 w 983"/>
                <a:gd name="T9" fmla="*/ 165 h 843"/>
                <a:gd name="T10" fmla="*/ 0 w 983"/>
                <a:gd name="T11" fmla="*/ 678 h 843"/>
                <a:gd name="T12" fmla="*/ 25 w 983"/>
                <a:gd name="T13" fmla="*/ 702 h 843"/>
                <a:gd name="T14" fmla="*/ 492 w 983"/>
                <a:gd name="T15" fmla="*/ 702 h 843"/>
                <a:gd name="T16" fmla="*/ 503 w 983"/>
                <a:gd name="T17" fmla="*/ 702 h 843"/>
                <a:gd name="T18" fmla="*/ 562 w 983"/>
                <a:gd name="T19" fmla="*/ 772 h 843"/>
                <a:gd name="T20" fmla="*/ 562 w 983"/>
                <a:gd name="T21" fmla="*/ 843 h 843"/>
                <a:gd name="T22" fmla="*/ 983 w 983"/>
                <a:gd name="T23" fmla="*/ 421 h 843"/>
                <a:gd name="T24" fmla="*/ 562 w 983"/>
                <a:gd name="T25" fmla="*/ 0 h 843"/>
                <a:gd name="T26" fmla="*/ 562 w 983"/>
                <a:gd name="T27" fmla="*/ 70 h 8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83" h="843">
                  <a:moveTo>
                    <a:pt x="562" y="70"/>
                  </a:moveTo>
                  <a:cubicBezTo>
                    <a:pt x="555" y="128"/>
                    <a:pt x="521" y="139"/>
                    <a:pt x="503" y="141"/>
                  </a:cubicBezTo>
                  <a:cubicBezTo>
                    <a:pt x="492" y="141"/>
                    <a:pt x="492" y="141"/>
                    <a:pt x="492" y="141"/>
                  </a:cubicBezTo>
                  <a:cubicBezTo>
                    <a:pt x="25" y="141"/>
                    <a:pt x="25" y="141"/>
                    <a:pt x="25" y="141"/>
                  </a:cubicBezTo>
                  <a:cubicBezTo>
                    <a:pt x="11" y="141"/>
                    <a:pt x="0" y="152"/>
                    <a:pt x="0" y="165"/>
                  </a:cubicBezTo>
                  <a:cubicBezTo>
                    <a:pt x="0" y="678"/>
                    <a:pt x="0" y="678"/>
                    <a:pt x="0" y="678"/>
                  </a:cubicBezTo>
                  <a:cubicBezTo>
                    <a:pt x="0" y="691"/>
                    <a:pt x="11" y="702"/>
                    <a:pt x="25" y="702"/>
                  </a:cubicBezTo>
                  <a:cubicBezTo>
                    <a:pt x="492" y="702"/>
                    <a:pt x="492" y="702"/>
                    <a:pt x="492" y="702"/>
                  </a:cubicBezTo>
                  <a:cubicBezTo>
                    <a:pt x="503" y="702"/>
                    <a:pt x="503" y="702"/>
                    <a:pt x="503" y="702"/>
                  </a:cubicBezTo>
                  <a:cubicBezTo>
                    <a:pt x="521" y="704"/>
                    <a:pt x="555" y="715"/>
                    <a:pt x="562" y="772"/>
                  </a:cubicBezTo>
                  <a:cubicBezTo>
                    <a:pt x="562" y="843"/>
                    <a:pt x="562" y="843"/>
                    <a:pt x="562" y="843"/>
                  </a:cubicBezTo>
                  <a:cubicBezTo>
                    <a:pt x="983" y="421"/>
                    <a:pt x="983" y="421"/>
                    <a:pt x="983" y="421"/>
                  </a:cubicBezTo>
                  <a:cubicBezTo>
                    <a:pt x="562" y="0"/>
                    <a:pt x="562" y="0"/>
                    <a:pt x="562" y="0"/>
                  </a:cubicBezTo>
                  <a:lnTo>
                    <a:pt x="562" y="70"/>
                  </a:lnTo>
                  <a:close/>
                </a:path>
              </a:pathLst>
            </a:custGeom>
            <a:grpFill/>
            <a:ln>
              <a:noFill/>
            </a:ln>
            <a:effectLst/>
          </p:spPr>
          <p:txBody>
            <a:bodyPr vert="horz" wrap="square" lIns="68580" tIns="34290" rIns="68580" bIns="34290" numCol="1" anchor="t" anchorCtr="0" compatLnSpc="1"/>
            <a:lstStyle/>
            <a:p>
              <a:endParaRPr lang="zh-CN" altLang="en-US" sz="1015" dirty="0">
                <a:cs typeface="字魂59号-创粗黑" panose="00000500000000000000" charset="-122"/>
              </a:endParaRPr>
            </a:p>
          </p:txBody>
        </p:sp>
      </p:grpSp>
      <p:sp>
        <p:nvSpPr>
          <p:cNvPr id="7" name="文本框 6"/>
          <p:cNvSpPr txBox="1"/>
          <p:nvPr/>
        </p:nvSpPr>
        <p:spPr>
          <a:xfrm>
            <a:off x="7231023" y="2173772"/>
            <a:ext cx="948595" cy="461665"/>
          </a:xfrm>
          <a:prstGeom prst="rect">
            <a:avLst/>
          </a:prstGeom>
          <a:noFill/>
        </p:spPr>
        <p:txBody>
          <a:bodyPr wrap="square" rtlCol="0">
            <a:spAutoFit/>
          </a:bodyPr>
          <a:lstStyle/>
          <a:p>
            <a:r>
              <a:rPr lang="en-US" altLang="zh-CN" sz="2400" dirty="0">
                <a:solidFill>
                  <a:schemeClr val="bg1"/>
                </a:solidFill>
                <a:latin typeface="字魂59号-创粗黑" panose="00000500000000000000" charset="-122"/>
                <a:ea typeface="字魂59号-创粗黑" panose="00000500000000000000" charset="-122"/>
                <a:cs typeface="字魂59号-创粗黑" panose="00000500000000000000" charset="-122"/>
              </a:rPr>
              <a:t>2017</a:t>
            </a:r>
            <a:endParaRPr lang="zh-CN" altLang="en-US" sz="2400" dirty="0">
              <a:solidFill>
                <a:schemeClr val="bg1"/>
              </a:solidFill>
              <a:latin typeface="字魂59号-创粗黑" panose="00000500000000000000" charset="-122"/>
              <a:ea typeface="字魂59号-创粗黑" panose="00000500000000000000" charset="-122"/>
              <a:cs typeface="字魂59号-创粗黑" panose="00000500000000000000" charset="-122"/>
            </a:endParaRPr>
          </a:p>
        </p:txBody>
      </p:sp>
      <p:sp>
        <p:nvSpPr>
          <p:cNvPr id="8" name="文本框 7"/>
          <p:cNvSpPr txBox="1"/>
          <p:nvPr/>
        </p:nvSpPr>
        <p:spPr>
          <a:xfrm>
            <a:off x="5247185" y="2173772"/>
            <a:ext cx="948595" cy="461665"/>
          </a:xfrm>
          <a:prstGeom prst="rect">
            <a:avLst/>
          </a:prstGeom>
          <a:noFill/>
        </p:spPr>
        <p:txBody>
          <a:bodyPr wrap="square" rtlCol="0">
            <a:spAutoFit/>
          </a:bodyPr>
          <a:lstStyle/>
          <a:p>
            <a:r>
              <a:rPr lang="en-US" altLang="zh-CN" sz="2400" dirty="0">
                <a:solidFill>
                  <a:schemeClr val="bg1"/>
                </a:solidFill>
                <a:latin typeface="字魂59号-创粗黑" panose="00000500000000000000" charset="-122"/>
                <a:ea typeface="字魂59号-创粗黑" panose="00000500000000000000" charset="-122"/>
                <a:cs typeface="字魂59号-创粗黑" panose="00000500000000000000" charset="-122"/>
              </a:rPr>
              <a:t>2016</a:t>
            </a:r>
            <a:endParaRPr lang="zh-CN" altLang="en-US" sz="2400" dirty="0">
              <a:solidFill>
                <a:schemeClr val="bg1"/>
              </a:solidFill>
              <a:latin typeface="字魂59号-创粗黑" panose="00000500000000000000" charset="-122"/>
              <a:ea typeface="字魂59号-创粗黑" panose="00000500000000000000" charset="-122"/>
              <a:cs typeface="字魂59号-创粗黑" panose="00000500000000000000" charset="-122"/>
            </a:endParaRPr>
          </a:p>
        </p:txBody>
      </p:sp>
      <p:sp>
        <p:nvSpPr>
          <p:cNvPr id="9" name="文本框 8"/>
          <p:cNvSpPr txBox="1"/>
          <p:nvPr/>
        </p:nvSpPr>
        <p:spPr>
          <a:xfrm>
            <a:off x="3405533" y="2173772"/>
            <a:ext cx="948595" cy="461665"/>
          </a:xfrm>
          <a:prstGeom prst="rect">
            <a:avLst/>
          </a:prstGeom>
          <a:noFill/>
        </p:spPr>
        <p:txBody>
          <a:bodyPr wrap="square" rtlCol="0">
            <a:spAutoFit/>
          </a:bodyPr>
          <a:lstStyle/>
          <a:p>
            <a:r>
              <a:rPr lang="en-US" altLang="zh-CN" sz="2400" dirty="0">
                <a:solidFill>
                  <a:schemeClr val="bg1"/>
                </a:solidFill>
                <a:latin typeface="字魂59号-创粗黑" panose="00000500000000000000" charset="-122"/>
                <a:ea typeface="字魂59号-创粗黑" panose="00000500000000000000" charset="-122"/>
                <a:cs typeface="字魂59号-创粗黑" panose="00000500000000000000" charset="-122"/>
              </a:rPr>
              <a:t>2015</a:t>
            </a:r>
            <a:endParaRPr lang="zh-CN" altLang="en-US" sz="2400" dirty="0">
              <a:solidFill>
                <a:schemeClr val="bg1"/>
              </a:solidFill>
              <a:latin typeface="字魂59号-创粗黑" panose="00000500000000000000" charset="-122"/>
              <a:ea typeface="字魂59号-创粗黑" panose="00000500000000000000" charset="-122"/>
              <a:cs typeface="字魂59号-创粗黑" panose="00000500000000000000" charset="-122"/>
            </a:endParaRPr>
          </a:p>
        </p:txBody>
      </p:sp>
      <p:sp>
        <p:nvSpPr>
          <p:cNvPr id="10" name="文本框 9"/>
          <p:cNvSpPr txBox="1"/>
          <p:nvPr/>
        </p:nvSpPr>
        <p:spPr>
          <a:xfrm>
            <a:off x="1563881" y="2173772"/>
            <a:ext cx="948595" cy="461665"/>
          </a:xfrm>
          <a:prstGeom prst="rect">
            <a:avLst/>
          </a:prstGeom>
          <a:noFill/>
        </p:spPr>
        <p:txBody>
          <a:bodyPr wrap="square" rtlCol="0">
            <a:spAutoFit/>
          </a:bodyPr>
          <a:lstStyle/>
          <a:p>
            <a:r>
              <a:rPr lang="en-US" altLang="zh-CN" sz="2400" dirty="0">
                <a:solidFill>
                  <a:schemeClr val="bg1"/>
                </a:solidFill>
                <a:latin typeface="字魂59号-创粗黑" panose="00000500000000000000" charset="-122"/>
                <a:ea typeface="字魂59号-创粗黑" panose="00000500000000000000" charset="-122"/>
                <a:cs typeface="字魂59号-创粗黑" panose="00000500000000000000" charset="-122"/>
              </a:rPr>
              <a:t>2014</a:t>
            </a:r>
            <a:endParaRPr lang="zh-CN" altLang="en-US" sz="2400" dirty="0">
              <a:solidFill>
                <a:schemeClr val="bg1"/>
              </a:solidFill>
              <a:latin typeface="字魂59号-创粗黑" panose="00000500000000000000" charset="-122"/>
              <a:ea typeface="字魂59号-创粗黑" panose="00000500000000000000" charset="-122"/>
              <a:cs typeface="字魂59号-创粗黑" panose="00000500000000000000" charset="-122"/>
            </a:endParaRPr>
          </a:p>
        </p:txBody>
      </p:sp>
      <p:sp>
        <p:nvSpPr>
          <p:cNvPr id="11" name="矩形 10"/>
          <p:cNvSpPr/>
          <p:nvPr/>
        </p:nvSpPr>
        <p:spPr>
          <a:xfrm>
            <a:off x="987694" y="3644332"/>
            <a:ext cx="2037459" cy="577081"/>
          </a:xfrm>
          <a:prstGeom prst="rect">
            <a:avLst/>
          </a:prstGeom>
        </p:spPr>
        <p:txBody>
          <a:bodyPr wrap="square">
            <a:spAutoFit/>
          </a:bodyPr>
          <a:lstStyle/>
          <a:p>
            <a:pPr algn="ctr"/>
            <a:r>
              <a:rPr lang="en-US" altLang="zh-CN" sz="1050" dirty="0">
                <a:solidFill>
                  <a:schemeClr val="tx1">
                    <a:lumMod val="75000"/>
                    <a:lumOff val="25000"/>
                  </a:schemeClr>
                </a:solidFill>
                <a:latin typeface="字魂59号-创粗黑" panose="00000500000000000000" charset="-122"/>
                <a:ea typeface="字魂59号-创粗黑" panose="00000500000000000000" charset="-122"/>
                <a:cs typeface="字魂59号-创粗黑" panose="00000500000000000000" charset="-122"/>
              </a:rPr>
              <a:t>Failure is like a thief Failure is probably the fortification in your pole. </a:t>
            </a:r>
            <a:endParaRPr lang="zh-CN" altLang="en-US" sz="1050" dirty="0">
              <a:solidFill>
                <a:schemeClr val="tx1">
                  <a:lumMod val="75000"/>
                  <a:lumOff val="25000"/>
                </a:schemeClr>
              </a:solidFill>
              <a:latin typeface="字魂59号-创粗黑" panose="00000500000000000000" charset="-122"/>
              <a:ea typeface="字魂59号-创粗黑" panose="00000500000000000000" charset="-122"/>
              <a:cs typeface="字魂59号-创粗黑" panose="00000500000000000000" charset="-122"/>
            </a:endParaRPr>
          </a:p>
        </p:txBody>
      </p:sp>
      <p:sp>
        <p:nvSpPr>
          <p:cNvPr id="12" name="矩形 11"/>
          <p:cNvSpPr/>
          <p:nvPr/>
        </p:nvSpPr>
        <p:spPr>
          <a:xfrm>
            <a:off x="1196037" y="3348944"/>
            <a:ext cx="1620773" cy="276999"/>
          </a:xfrm>
          <a:prstGeom prst="rect">
            <a:avLst/>
          </a:prstGeom>
        </p:spPr>
        <p:txBody>
          <a:bodyPr wrap="square">
            <a:spAutoFit/>
          </a:bodyPr>
          <a:lstStyle/>
          <a:p>
            <a:pPr algn="dist"/>
            <a:r>
              <a:rPr lang="en-US" altLang="zh-CN" sz="1200" i="1" dirty="0">
                <a:solidFill>
                  <a:srgbClr val="2E6F57"/>
                </a:solidFill>
                <a:latin typeface="字魂59号-创粗黑" panose="00000500000000000000" charset="-122"/>
                <a:ea typeface="字魂59号-创粗黑" panose="00000500000000000000" charset="-122"/>
                <a:cs typeface="Arial" panose="020B0604020202020204" pitchFamily="34" charset="0"/>
              </a:rPr>
              <a:t>ADD YOUR TITLE</a:t>
            </a:r>
            <a:endParaRPr lang="en-US" altLang="zh-CN" sz="1200" i="1" dirty="0">
              <a:solidFill>
                <a:srgbClr val="2E6F57"/>
              </a:solidFill>
              <a:latin typeface="字魂59号-创粗黑" panose="00000500000000000000" charset="-122"/>
              <a:ea typeface="字魂59号-创粗黑" panose="00000500000000000000" charset="-122"/>
              <a:cs typeface="Arial" panose="020B0604020202020204" pitchFamily="34" charset="0"/>
            </a:endParaRPr>
          </a:p>
        </p:txBody>
      </p:sp>
      <p:sp>
        <p:nvSpPr>
          <p:cNvPr id="13" name="矩形 12"/>
          <p:cNvSpPr/>
          <p:nvPr/>
        </p:nvSpPr>
        <p:spPr>
          <a:xfrm>
            <a:off x="2875552" y="3644332"/>
            <a:ext cx="2037459" cy="577081"/>
          </a:xfrm>
          <a:prstGeom prst="rect">
            <a:avLst/>
          </a:prstGeom>
        </p:spPr>
        <p:txBody>
          <a:bodyPr wrap="square">
            <a:spAutoFit/>
          </a:bodyPr>
          <a:lstStyle/>
          <a:p>
            <a:pPr algn="ctr"/>
            <a:r>
              <a:rPr lang="en-US" altLang="zh-CN" sz="1050" dirty="0">
                <a:solidFill>
                  <a:schemeClr val="tx1">
                    <a:lumMod val="75000"/>
                    <a:lumOff val="25000"/>
                  </a:schemeClr>
                </a:solidFill>
                <a:latin typeface="字魂59号-创粗黑" panose="00000500000000000000" charset="-122"/>
                <a:ea typeface="字魂59号-创粗黑" panose="00000500000000000000" charset="-122"/>
                <a:cs typeface="字魂59号-创粗黑" panose="00000500000000000000" charset="-122"/>
              </a:rPr>
              <a:t>Failure is like a thief Failure is probably the fortification in your pole. </a:t>
            </a:r>
            <a:endParaRPr lang="zh-CN" altLang="en-US" sz="1050" dirty="0">
              <a:solidFill>
                <a:schemeClr val="tx1">
                  <a:lumMod val="75000"/>
                  <a:lumOff val="25000"/>
                </a:schemeClr>
              </a:solidFill>
              <a:latin typeface="字魂59号-创粗黑" panose="00000500000000000000" charset="-122"/>
              <a:ea typeface="字魂59号-创粗黑" panose="00000500000000000000" charset="-122"/>
              <a:cs typeface="字魂59号-创粗黑" panose="00000500000000000000" charset="-122"/>
            </a:endParaRPr>
          </a:p>
        </p:txBody>
      </p:sp>
      <p:sp>
        <p:nvSpPr>
          <p:cNvPr id="14" name="矩形 13"/>
          <p:cNvSpPr/>
          <p:nvPr/>
        </p:nvSpPr>
        <p:spPr>
          <a:xfrm>
            <a:off x="3083895" y="3348944"/>
            <a:ext cx="1620773" cy="276999"/>
          </a:xfrm>
          <a:prstGeom prst="rect">
            <a:avLst/>
          </a:prstGeom>
        </p:spPr>
        <p:txBody>
          <a:bodyPr wrap="square">
            <a:spAutoFit/>
          </a:bodyPr>
          <a:lstStyle/>
          <a:p>
            <a:pPr algn="dist"/>
            <a:r>
              <a:rPr lang="en-US" altLang="zh-CN" sz="1200" i="1" dirty="0">
                <a:solidFill>
                  <a:srgbClr val="2E6F57"/>
                </a:solidFill>
                <a:latin typeface="字魂59号-创粗黑" panose="00000500000000000000" charset="-122"/>
                <a:ea typeface="字魂59号-创粗黑" panose="00000500000000000000" charset="-122"/>
                <a:cs typeface="Arial" panose="020B0604020202020204" pitchFamily="34" charset="0"/>
              </a:rPr>
              <a:t>ADD YOUR TITLE</a:t>
            </a:r>
            <a:endParaRPr lang="en-US" altLang="zh-CN" sz="1200" i="1" dirty="0">
              <a:solidFill>
                <a:srgbClr val="2E6F57"/>
              </a:solidFill>
              <a:latin typeface="字魂59号-创粗黑" panose="00000500000000000000" charset="-122"/>
              <a:ea typeface="字魂59号-创粗黑" panose="00000500000000000000" charset="-122"/>
              <a:cs typeface="Arial" panose="020B0604020202020204" pitchFamily="34" charset="0"/>
            </a:endParaRPr>
          </a:p>
        </p:txBody>
      </p:sp>
      <p:sp>
        <p:nvSpPr>
          <p:cNvPr id="15" name="矩形 14"/>
          <p:cNvSpPr/>
          <p:nvPr/>
        </p:nvSpPr>
        <p:spPr>
          <a:xfrm>
            <a:off x="4763411" y="3644332"/>
            <a:ext cx="2037459" cy="577081"/>
          </a:xfrm>
          <a:prstGeom prst="rect">
            <a:avLst/>
          </a:prstGeom>
        </p:spPr>
        <p:txBody>
          <a:bodyPr wrap="square">
            <a:spAutoFit/>
          </a:bodyPr>
          <a:lstStyle/>
          <a:p>
            <a:pPr algn="ctr"/>
            <a:r>
              <a:rPr lang="en-US" altLang="zh-CN" sz="1050" dirty="0">
                <a:solidFill>
                  <a:schemeClr val="tx1">
                    <a:lumMod val="75000"/>
                    <a:lumOff val="25000"/>
                  </a:schemeClr>
                </a:solidFill>
                <a:latin typeface="字魂59号-创粗黑" panose="00000500000000000000" charset="-122"/>
                <a:ea typeface="字魂59号-创粗黑" panose="00000500000000000000" charset="-122"/>
                <a:cs typeface="字魂59号-创粗黑" panose="00000500000000000000" charset="-122"/>
              </a:rPr>
              <a:t>Failure is like a thief Failure is probably the fortification in your pole. </a:t>
            </a:r>
            <a:endParaRPr lang="zh-CN" altLang="en-US" sz="1050" dirty="0">
              <a:solidFill>
                <a:schemeClr val="tx1">
                  <a:lumMod val="75000"/>
                  <a:lumOff val="25000"/>
                </a:schemeClr>
              </a:solidFill>
              <a:latin typeface="字魂59号-创粗黑" panose="00000500000000000000" charset="-122"/>
              <a:ea typeface="字魂59号-创粗黑" panose="00000500000000000000" charset="-122"/>
              <a:cs typeface="字魂59号-创粗黑" panose="00000500000000000000" charset="-122"/>
            </a:endParaRPr>
          </a:p>
        </p:txBody>
      </p:sp>
      <p:sp>
        <p:nvSpPr>
          <p:cNvPr id="16" name="矩形 15"/>
          <p:cNvSpPr/>
          <p:nvPr/>
        </p:nvSpPr>
        <p:spPr>
          <a:xfrm>
            <a:off x="4971754" y="3348944"/>
            <a:ext cx="1620773" cy="276999"/>
          </a:xfrm>
          <a:prstGeom prst="rect">
            <a:avLst/>
          </a:prstGeom>
        </p:spPr>
        <p:txBody>
          <a:bodyPr wrap="square">
            <a:spAutoFit/>
          </a:bodyPr>
          <a:lstStyle/>
          <a:p>
            <a:pPr algn="dist"/>
            <a:r>
              <a:rPr lang="en-US" altLang="zh-CN" sz="1200" i="1" dirty="0">
                <a:solidFill>
                  <a:srgbClr val="2E6F57"/>
                </a:solidFill>
                <a:latin typeface="字魂59号-创粗黑" panose="00000500000000000000" charset="-122"/>
                <a:ea typeface="字魂59号-创粗黑" panose="00000500000000000000" charset="-122"/>
                <a:cs typeface="Arial" panose="020B0604020202020204" pitchFamily="34" charset="0"/>
              </a:rPr>
              <a:t>ADD YOUR TITLE</a:t>
            </a:r>
            <a:endParaRPr lang="en-US" altLang="zh-CN" sz="1200" i="1" dirty="0">
              <a:solidFill>
                <a:srgbClr val="2E6F57"/>
              </a:solidFill>
              <a:latin typeface="字魂59号-创粗黑" panose="00000500000000000000" charset="-122"/>
              <a:ea typeface="字魂59号-创粗黑" panose="00000500000000000000" charset="-122"/>
              <a:cs typeface="Arial" panose="020B0604020202020204" pitchFamily="34" charset="0"/>
            </a:endParaRPr>
          </a:p>
        </p:txBody>
      </p:sp>
      <p:sp>
        <p:nvSpPr>
          <p:cNvPr id="17" name="矩形 16"/>
          <p:cNvSpPr/>
          <p:nvPr/>
        </p:nvSpPr>
        <p:spPr>
          <a:xfrm>
            <a:off x="6708456" y="3644332"/>
            <a:ext cx="2037459" cy="577081"/>
          </a:xfrm>
          <a:prstGeom prst="rect">
            <a:avLst/>
          </a:prstGeom>
        </p:spPr>
        <p:txBody>
          <a:bodyPr wrap="square">
            <a:spAutoFit/>
          </a:bodyPr>
          <a:lstStyle/>
          <a:p>
            <a:pPr algn="ctr"/>
            <a:r>
              <a:rPr lang="en-US" altLang="zh-CN" sz="1050" dirty="0">
                <a:solidFill>
                  <a:schemeClr val="tx1">
                    <a:lumMod val="75000"/>
                    <a:lumOff val="25000"/>
                  </a:schemeClr>
                </a:solidFill>
                <a:latin typeface="字魂59号-创粗黑" panose="00000500000000000000" charset="-122"/>
                <a:ea typeface="字魂59号-创粗黑" panose="00000500000000000000" charset="-122"/>
                <a:cs typeface="字魂59号-创粗黑" panose="00000500000000000000" charset="-122"/>
              </a:rPr>
              <a:t>Failure is like a thief Failure is probably the fortification in your pole. </a:t>
            </a:r>
            <a:endParaRPr lang="zh-CN" altLang="en-US" sz="1050" dirty="0">
              <a:solidFill>
                <a:schemeClr val="tx1">
                  <a:lumMod val="75000"/>
                  <a:lumOff val="25000"/>
                </a:schemeClr>
              </a:solidFill>
              <a:latin typeface="字魂59号-创粗黑" panose="00000500000000000000" charset="-122"/>
              <a:ea typeface="字魂59号-创粗黑" panose="00000500000000000000" charset="-122"/>
              <a:cs typeface="字魂59号-创粗黑" panose="00000500000000000000" charset="-122"/>
            </a:endParaRPr>
          </a:p>
        </p:txBody>
      </p:sp>
      <p:sp>
        <p:nvSpPr>
          <p:cNvPr id="18" name="矩形 17"/>
          <p:cNvSpPr/>
          <p:nvPr/>
        </p:nvSpPr>
        <p:spPr>
          <a:xfrm>
            <a:off x="6916799" y="3348944"/>
            <a:ext cx="1620773" cy="276999"/>
          </a:xfrm>
          <a:prstGeom prst="rect">
            <a:avLst/>
          </a:prstGeom>
        </p:spPr>
        <p:txBody>
          <a:bodyPr wrap="square">
            <a:spAutoFit/>
          </a:bodyPr>
          <a:lstStyle/>
          <a:p>
            <a:pPr algn="dist"/>
            <a:r>
              <a:rPr lang="en-US" altLang="zh-CN" sz="1200" i="1" dirty="0">
                <a:solidFill>
                  <a:srgbClr val="2E6F57"/>
                </a:solidFill>
                <a:latin typeface="字魂59号-创粗黑" panose="00000500000000000000" charset="-122"/>
                <a:ea typeface="字魂59号-创粗黑" panose="00000500000000000000" charset="-122"/>
                <a:cs typeface="Arial" panose="020B0604020202020204" pitchFamily="34" charset="0"/>
              </a:rPr>
              <a:t>ADD YOUR TITLE</a:t>
            </a:r>
            <a:endParaRPr lang="en-US" altLang="zh-CN" sz="1200" i="1" dirty="0">
              <a:solidFill>
                <a:srgbClr val="2E6F57"/>
              </a:solidFill>
              <a:latin typeface="字魂59号-创粗黑" panose="00000500000000000000" charset="-122"/>
              <a:ea typeface="字魂59号-创粗黑" panose="00000500000000000000" charset="-122"/>
              <a:cs typeface="Arial" panose="020B0604020202020204" pitchFamily="34" charset="0"/>
            </a:endParaRPr>
          </a:p>
        </p:txBody>
      </p:sp>
    </p:spTree>
  </p:cSld>
  <p:clrMapOvr>
    <a:masterClrMapping/>
  </p:clrMapOvr>
  <mc:AlternateContent xmlns:mc="http://schemas.openxmlformats.org/markup-compatibility/2006">
    <mc:Choice xmlns:p14="http://schemas.microsoft.com/office/powerpoint/2010/main" Requires="p14">
      <p:transition spd="slow" p14:dur="1500" advTm="3000">
        <p:random/>
      </p:transition>
    </mc:Choice>
    <mc:Fallback>
      <p:transition spd="slow" advTm="3000">
        <p:random/>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1">
          <a:blip r:embed="rId1">
            <a:lum/>
          </a:blip>
          <a:srcRect/>
          <a:stretch>
            <a:fillRect t="-9000" b="-9000"/>
          </a:stretch>
        </a:blipFill>
        <a:effectLst/>
      </p:bgPr>
    </p:bg>
    <p:spTree>
      <p:nvGrpSpPr>
        <p:cNvPr id="1" name=""/>
        <p:cNvGrpSpPr/>
        <p:nvPr/>
      </p:nvGrpSpPr>
      <p:grpSpPr>
        <a:xfrm>
          <a:off x="0" y="0"/>
          <a:ext cx="0" cy="0"/>
          <a:chOff x="0" y="0"/>
          <a:chExt cx="0" cy="0"/>
        </a:xfrm>
      </p:grpSpPr>
      <p:sp>
        <p:nvSpPr>
          <p:cNvPr id="4" name="椭圆 3"/>
          <p:cNvSpPr/>
          <p:nvPr/>
        </p:nvSpPr>
        <p:spPr>
          <a:xfrm>
            <a:off x="2630261" y="630011"/>
            <a:ext cx="3883479" cy="3883479"/>
          </a:xfrm>
          <a:prstGeom prst="ellipse">
            <a:avLst/>
          </a:prstGeom>
          <a:solidFill>
            <a:schemeClr val="bg1"/>
          </a:solidFill>
          <a:ln>
            <a:noFill/>
          </a:ln>
          <a:effectLst>
            <a:outerShdw blurRad="508000" sx="103000" sy="103000" algn="ctr" rotWithShape="0">
              <a:prstClr val="black">
                <a:alpha val="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cs typeface="字魂59号-创粗黑" panose="00000500000000000000" charset="-122"/>
            </a:endParaRPr>
          </a:p>
        </p:txBody>
      </p:sp>
      <p:sp>
        <p:nvSpPr>
          <p:cNvPr id="5" name="椭圆 4"/>
          <p:cNvSpPr/>
          <p:nvPr/>
        </p:nvSpPr>
        <p:spPr>
          <a:xfrm>
            <a:off x="2784702" y="784452"/>
            <a:ext cx="3574596" cy="3574596"/>
          </a:xfrm>
          <a:prstGeom prst="ellipse">
            <a:avLst/>
          </a:prstGeom>
          <a:noFill/>
          <a:ln w="38100">
            <a:solidFill>
              <a:srgbClr val="60757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cs typeface="字魂59号-创粗黑" panose="00000500000000000000" charset="-122"/>
            </a:endParaRPr>
          </a:p>
        </p:txBody>
      </p:sp>
      <p:sp>
        <p:nvSpPr>
          <p:cNvPr id="6" name="文本框 5"/>
          <p:cNvSpPr txBox="1"/>
          <p:nvPr/>
        </p:nvSpPr>
        <p:spPr>
          <a:xfrm>
            <a:off x="3866812" y="1406538"/>
            <a:ext cx="1807028" cy="1685077"/>
          </a:xfrm>
          <a:prstGeom prst="rect">
            <a:avLst/>
          </a:prstGeom>
          <a:noFill/>
        </p:spPr>
        <p:txBody>
          <a:bodyPr wrap="square" rtlCol="0">
            <a:spAutoFit/>
          </a:bodyPr>
          <a:lstStyle/>
          <a:p>
            <a:pPr algn="just"/>
            <a:r>
              <a:rPr lang="en-US" altLang="zh-CN" sz="10350" dirty="0">
                <a:solidFill>
                  <a:srgbClr val="2E6F57"/>
                </a:solidFill>
                <a:latin typeface="字魂59号-创粗黑" panose="00000500000000000000" charset="-122"/>
                <a:cs typeface="字魂59号-创粗黑" panose="00000500000000000000" charset="-122"/>
              </a:rPr>
              <a:t>03</a:t>
            </a:r>
            <a:endParaRPr lang="zh-CN" altLang="en-US" sz="10350" dirty="0">
              <a:solidFill>
                <a:srgbClr val="2E6F57"/>
              </a:solidFill>
              <a:latin typeface="字魂59号-创粗黑" panose="00000500000000000000" charset="-122"/>
              <a:cs typeface="字魂59号-创粗黑" panose="00000500000000000000" charset="-122"/>
            </a:endParaRPr>
          </a:p>
        </p:txBody>
      </p:sp>
      <p:sp>
        <p:nvSpPr>
          <p:cNvPr id="7" name="文本框 6"/>
          <p:cNvSpPr txBox="1"/>
          <p:nvPr/>
        </p:nvSpPr>
        <p:spPr>
          <a:xfrm>
            <a:off x="3123179" y="2880295"/>
            <a:ext cx="2897642" cy="553998"/>
          </a:xfrm>
          <a:prstGeom prst="rect">
            <a:avLst/>
          </a:prstGeom>
          <a:noFill/>
        </p:spPr>
        <p:txBody>
          <a:bodyPr wrap="square" rtlCol="0">
            <a:spAutoFit/>
          </a:bodyPr>
          <a:lstStyle/>
          <a:p>
            <a:pPr algn="dist"/>
            <a:r>
              <a:rPr lang="zh-CN" altLang="en-US" sz="3000" b="1" dirty="0">
                <a:solidFill>
                  <a:srgbClr val="2E6F57"/>
                </a:solidFill>
                <a:latin typeface="字魂59号-创粗黑" panose="00000500000000000000" charset="-122"/>
                <a:ea typeface="字魂59号-创粗黑" panose="00000500000000000000" charset="-122"/>
                <a:cs typeface="字魂59号-创粗黑" panose="00000500000000000000" charset="-122"/>
              </a:rPr>
              <a:t>添加您的标题</a:t>
            </a:r>
            <a:endParaRPr lang="zh-CN" altLang="en-US" sz="3000" b="1" dirty="0">
              <a:solidFill>
                <a:srgbClr val="2E6F57"/>
              </a:solidFill>
              <a:latin typeface="字魂59号-创粗黑" panose="00000500000000000000" charset="-122"/>
              <a:ea typeface="字魂59号-创粗黑" panose="00000500000000000000" charset="-122"/>
              <a:cs typeface="字魂59号-创粗黑" panose="00000500000000000000"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Tm="3000">
        <p:random/>
      </p:transition>
    </mc:Choice>
    <mc:Fallback>
      <p:transition spd="slow" advTm="3000">
        <p:random/>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矩形 18"/>
          <p:cNvSpPr/>
          <p:nvPr/>
        </p:nvSpPr>
        <p:spPr>
          <a:xfrm>
            <a:off x="1573426" y="1506718"/>
            <a:ext cx="1282848" cy="1178552"/>
          </a:xfrm>
          <a:prstGeom prst="rect">
            <a:avLst/>
          </a:prstGeom>
          <a:solidFill>
            <a:srgbClr val="2E6F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zh-CN" altLang="en-US" sz="1800" kern="0">
              <a:solidFill>
                <a:sysClr val="windowText" lastClr="000000"/>
              </a:solidFill>
              <a:cs typeface="字魂59号-创粗黑" panose="00000500000000000000" charset="-122"/>
            </a:endParaRPr>
          </a:p>
        </p:txBody>
      </p:sp>
      <p:sp>
        <p:nvSpPr>
          <p:cNvPr id="20" name="Freeform 18"/>
          <p:cNvSpPr>
            <a:spLocks noEditPoints="1" noChangeArrowheads="1"/>
          </p:cNvSpPr>
          <p:nvPr/>
        </p:nvSpPr>
        <p:spPr bwMode="auto">
          <a:xfrm>
            <a:off x="1909152" y="1717140"/>
            <a:ext cx="621972" cy="757706"/>
          </a:xfrm>
          <a:custGeom>
            <a:avLst/>
            <a:gdLst>
              <a:gd name="T0" fmla="*/ 129 w 246"/>
              <a:gd name="T1" fmla="*/ 192 h 300"/>
              <a:gd name="T2" fmla="*/ 43 w 246"/>
              <a:gd name="T3" fmla="*/ 202 h 300"/>
              <a:gd name="T4" fmla="*/ 129 w 246"/>
              <a:gd name="T5" fmla="*/ 126 h 300"/>
              <a:gd name="T6" fmla="*/ 43 w 246"/>
              <a:gd name="T7" fmla="*/ 135 h 300"/>
              <a:gd name="T8" fmla="*/ 129 w 246"/>
              <a:gd name="T9" fmla="*/ 126 h 300"/>
              <a:gd name="T10" fmla="*/ 215 w 246"/>
              <a:gd name="T11" fmla="*/ 101 h 300"/>
              <a:gd name="T12" fmla="*/ 219 w 246"/>
              <a:gd name="T13" fmla="*/ 90 h 300"/>
              <a:gd name="T14" fmla="*/ 208 w 246"/>
              <a:gd name="T15" fmla="*/ 111 h 300"/>
              <a:gd name="T16" fmla="*/ 43 w 246"/>
              <a:gd name="T17" fmla="*/ 92 h 300"/>
              <a:gd name="T18" fmla="*/ 117 w 246"/>
              <a:gd name="T19" fmla="*/ 102 h 300"/>
              <a:gd name="T20" fmla="*/ 43 w 246"/>
              <a:gd name="T21" fmla="*/ 235 h 300"/>
              <a:gd name="T22" fmla="*/ 117 w 246"/>
              <a:gd name="T23" fmla="*/ 226 h 300"/>
              <a:gd name="T24" fmla="*/ 43 w 246"/>
              <a:gd name="T25" fmla="*/ 235 h 300"/>
              <a:gd name="T26" fmla="*/ 11 w 246"/>
              <a:gd name="T27" fmla="*/ 287 h 300"/>
              <a:gd name="T28" fmla="*/ 35 w 246"/>
              <a:gd name="T29" fmla="*/ 36 h 300"/>
              <a:gd name="T30" fmla="*/ 0 w 246"/>
              <a:gd name="T31" fmla="*/ 22 h 300"/>
              <a:gd name="T32" fmla="*/ 219 w 246"/>
              <a:gd name="T33" fmla="*/ 300 h 300"/>
              <a:gd name="T34" fmla="*/ 208 w 246"/>
              <a:gd name="T35" fmla="*/ 173 h 300"/>
              <a:gd name="T36" fmla="*/ 117 w 246"/>
              <a:gd name="T37" fmla="*/ 159 h 300"/>
              <a:gd name="T38" fmla="*/ 43 w 246"/>
              <a:gd name="T39" fmla="*/ 169 h 300"/>
              <a:gd name="T40" fmla="*/ 117 w 246"/>
              <a:gd name="T41" fmla="*/ 159 h 300"/>
              <a:gd name="T42" fmla="*/ 57 w 246"/>
              <a:gd name="T43" fmla="*/ 22 h 300"/>
              <a:gd name="T44" fmla="*/ 86 w 246"/>
              <a:gd name="T45" fmla="*/ 20 h 300"/>
              <a:gd name="T46" fmla="*/ 110 w 246"/>
              <a:gd name="T47" fmla="*/ 0 h 300"/>
              <a:gd name="T48" fmla="*/ 133 w 246"/>
              <a:gd name="T49" fmla="*/ 20 h 300"/>
              <a:gd name="T50" fmla="*/ 162 w 246"/>
              <a:gd name="T51" fmla="*/ 22 h 300"/>
              <a:gd name="T52" fmla="*/ 179 w 246"/>
              <a:gd name="T53" fmla="*/ 43 h 300"/>
              <a:gd name="T54" fmla="*/ 41 w 246"/>
              <a:gd name="T55" fmla="*/ 36 h 300"/>
              <a:gd name="T56" fmla="*/ 110 w 246"/>
              <a:gd name="T57" fmla="*/ 20 h 300"/>
              <a:gd name="T58" fmla="*/ 110 w 246"/>
              <a:gd name="T59" fmla="*/ 11 h 300"/>
              <a:gd name="T60" fmla="*/ 190 w 246"/>
              <a:gd name="T61" fmla="*/ 269 h 300"/>
              <a:gd name="T62" fmla="*/ 29 w 246"/>
              <a:gd name="T63" fmla="*/ 59 h 300"/>
              <a:gd name="T64" fmla="*/ 190 w 246"/>
              <a:gd name="T65" fmla="*/ 71 h 300"/>
              <a:gd name="T66" fmla="*/ 200 w 246"/>
              <a:gd name="T67" fmla="*/ 49 h 300"/>
              <a:gd name="T68" fmla="*/ 19 w 246"/>
              <a:gd name="T69" fmla="*/ 278 h 300"/>
              <a:gd name="T70" fmla="*/ 200 w 246"/>
              <a:gd name="T71" fmla="*/ 185 h 300"/>
              <a:gd name="T72" fmla="*/ 190 w 246"/>
              <a:gd name="T73" fmla="*/ 269 h 300"/>
              <a:gd name="T74" fmla="*/ 190 w 246"/>
              <a:gd name="T75" fmla="*/ 133 h 300"/>
              <a:gd name="T76" fmla="*/ 200 w 246"/>
              <a:gd name="T77" fmla="*/ 124 h 300"/>
              <a:gd name="T78" fmla="*/ 215 w 246"/>
              <a:gd name="T79" fmla="*/ 35 h 300"/>
              <a:gd name="T80" fmla="*/ 219 w 246"/>
              <a:gd name="T81" fmla="*/ 22 h 300"/>
              <a:gd name="T82" fmla="*/ 184 w 246"/>
              <a:gd name="T83" fmla="*/ 36 h 300"/>
              <a:gd name="T84" fmla="*/ 208 w 246"/>
              <a:gd name="T85" fmla="*/ 44 h 300"/>
              <a:gd name="T86" fmla="*/ 246 w 246"/>
              <a:gd name="T87" fmla="*/ 41 h 300"/>
              <a:gd name="T88" fmla="*/ 155 w 246"/>
              <a:gd name="T89" fmla="*/ 134 h 300"/>
              <a:gd name="T90" fmla="*/ 156 w 246"/>
              <a:gd name="T91" fmla="*/ 92 h 300"/>
              <a:gd name="T92" fmla="*/ 218 w 246"/>
              <a:gd name="T93" fmla="*/ 41 h 300"/>
              <a:gd name="T94" fmla="*/ 246 w 246"/>
              <a:gd name="T95" fmla="*/ 107 h 300"/>
              <a:gd name="T96" fmla="*/ 155 w 246"/>
              <a:gd name="T97" fmla="*/ 201 h 300"/>
              <a:gd name="T98" fmla="*/ 156 w 246"/>
              <a:gd name="T99" fmla="*/ 159 h 300"/>
              <a:gd name="T100" fmla="*/ 218 w 246"/>
              <a:gd name="T101" fmla="*/ 107 h 300"/>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246"/>
              <a:gd name="T154" fmla="*/ 0 h 300"/>
              <a:gd name="T155" fmla="*/ 246 w 246"/>
              <a:gd name="T156" fmla="*/ 300 h 300"/>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246" h="300">
                <a:moveTo>
                  <a:pt x="43" y="192"/>
                </a:moveTo>
                <a:cubicBezTo>
                  <a:pt x="129" y="192"/>
                  <a:pt x="129" y="192"/>
                  <a:pt x="129" y="192"/>
                </a:cubicBezTo>
                <a:cubicBezTo>
                  <a:pt x="129" y="202"/>
                  <a:pt x="129" y="202"/>
                  <a:pt x="129" y="202"/>
                </a:cubicBezTo>
                <a:cubicBezTo>
                  <a:pt x="43" y="202"/>
                  <a:pt x="43" y="202"/>
                  <a:pt x="43" y="202"/>
                </a:cubicBezTo>
                <a:lnTo>
                  <a:pt x="43" y="192"/>
                </a:lnTo>
                <a:close/>
                <a:moveTo>
                  <a:pt x="129" y="126"/>
                </a:moveTo>
                <a:cubicBezTo>
                  <a:pt x="43" y="126"/>
                  <a:pt x="43" y="126"/>
                  <a:pt x="43" y="126"/>
                </a:cubicBezTo>
                <a:cubicBezTo>
                  <a:pt x="43" y="135"/>
                  <a:pt x="43" y="135"/>
                  <a:pt x="43" y="135"/>
                </a:cubicBezTo>
                <a:cubicBezTo>
                  <a:pt x="129" y="135"/>
                  <a:pt x="129" y="135"/>
                  <a:pt x="129" y="135"/>
                </a:cubicBezTo>
                <a:lnTo>
                  <a:pt x="129" y="126"/>
                </a:lnTo>
                <a:close/>
                <a:moveTo>
                  <a:pt x="208" y="111"/>
                </a:moveTo>
                <a:cubicBezTo>
                  <a:pt x="215" y="101"/>
                  <a:pt x="215" y="101"/>
                  <a:pt x="215" y="101"/>
                </a:cubicBezTo>
                <a:cubicBezTo>
                  <a:pt x="219" y="101"/>
                  <a:pt x="219" y="101"/>
                  <a:pt x="219" y="101"/>
                </a:cubicBezTo>
                <a:cubicBezTo>
                  <a:pt x="219" y="90"/>
                  <a:pt x="219" y="90"/>
                  <a:pt x="219" y="90"/>
                </a:cubicBezTo>
                <a:cubicBezTo>
                  <a:pt x="208" y="106"/>
                  <a:pt x="208" y="106"/>
                  <a:pt x="208" y="106"/>
                </a:cubicBezTo>
                <a:lnTo>
                  <a:pt x="208" y="111"/>
                </a:lnTo>
                <a:close/>
                <a:moveTo>
                  <a:pt x="117" y="92"/>
                </a:moveTo>
                <a:cubicBezTo>
                  <a:pt x="43" y="92"/>
                  <a:pt x="43" y="92"/>
                  <a:pt x="43" y="92"/>
                </a:cubicBezTo>
                <a:cubicBezTo>
                  <a:pt x="43" y="102"/>
                  <a:pt x="43" y="102"/>
                  <a:pt x="43" y="102"/>
                </a:cubicBezTo>
                <a:cubicBezTo>
                  <a:pt x="117" y="102"/>
                  <a:pt x="117" y="102"/>
                  <a:pt x="117" y="102"/>
                </a:cubicBezTo>
                <a:lnTo>
                  <a:pt x="117" y="92"/>
                </a:lnTo>
                <a:close/>
                <a:moveTo>
                  <a:pt x="43" y="235"/>
                </a:moveTo>
                <a:cubicBezTo>
                  <a:pt x="117" y="235"/>
                  <a:pt x="117" y="235"/>
                  <a:pt x="117" y="235"/>
                </a:cubicBezTo>
                <a:cubicBezTo>
                  <a:pt x="117" y="226"/>
                  <a:pt x="117" y="226"/>
                  <a:pt x="117" y="226"/>
                </a:cubicBezTo>
                <a:cubicBezTo>
                  <a:pt x="43" y="226"/>
                  <a:pt x="43" y="226"/>
                  <a:pt x="43" y="226"/>
                </a:cubicBezTo>
                <a:lnTo>
                  <a:pt x="43" y="235"/>
                </a:lnTo>
                <a:close/>
                <a:moveTo>
                  <a:pt x="208" y="287"/>
                </a:moveTo>
                <a:cubicBezTo>
                  <a:pt x="11" y="287"/>
                  <a:pt x="11" y="287"/>
                  <a:pt x="11" y="287"/>
                </a:cubicBezTo>
                <a:cubicBezTo>
                  <a:pt x="11" y="36"/>
                  <a:pt x="11" y="36"/>
                  <a:pt x="11" y="36"/>
                </a:cubicBezTo>
                <a:cubicBezTo>
                  <a:pt x="35" y="36"/>
                  <a:pt x="35" y="36"/>
                  <a:pt x="35" y="36"/>
                </a:cubicBezTo>
                <a:cubicBezTo>
                  <a:pt x="37" y="31"/>
                  <a:pt x="40" y="26"/>
                  <a:pt x="44" y="22"/>
                </a:cubicBezTo>
                <a:cubicBezTo>
                  <a:pt x="0" y="22"/>
                  <a:pt x="0" y="22"/>
                  <a:pt x="0" y="22"/>
                </a:cubicBezTo>
                <a:cubicBezTo>
                  <a:pt x="0" y="300"/>
                  <a:pt x="0" y="300"/>
                  <a:pt x="0" y="300"/>
                </a:cubicBezTo>
                <a:cubicBezTo>
                  <a:pt x="219" y="300"/>
                  <a:pt x="219" y="300"/>
                  <a:pt x="219" y="300"/>
                </a:cubicBezTo>
                <a:cubicBezTo>
                  <a:pt x="219" y="157"/>
                  <a:pt x="219" y="157"/>
                  <a:pt x="219" y="157"/>
                </a:cubicBezTo>
                <a:cubicBezTo>
                  <a:pt x="208" y="173"/>
                  <a:pt x="208" y="173"/>
                  <a:pt x="208" y="173"/>
                </a:cubicBezTo>
                <a:lnTo>
                  <a:pt x="208" y="287"/>
                </a:lnTo>
                <a:close/>
                <a:moveTo>
                  <a:pt x="117" y="159"/>
                </a:moveTo>
                <a:cubicBezTo>
                  <a:pt x="43" y="159"/>
                  <a:pt x="43" y="159"/>
                  <a:pt x="43" y="159"/>
                </a:cubicBezTo>
                <a:cubicBezTo>
                  <a:pt x="43" y="169"/>
                  <a:pt x="43" y="169"/>
                  <a:pt x="43" y="169"/>
                </a:cubicBezTo>
                <a:cubicBezTo>
                  <a:pt x="117" y="169"/>
                  <a:pt x="117" y="169"/>
                  <a:pt x="117" y="169"/>
                </a:cubicBezTo>
                <a:lnTo>
                  <a:pt x="117" y="159"/>
                </a:lnTo>
                <a:close/>
                <a:moveTo>
                  <a:pt x="41" y="36"/>
                </a:moveTo>
                <a:cubicBezTo>
                  <a:pt x="43" y="29"/>
                  <a:pt x="50" y="25"/>
                  <a:pt x="57" y="22"/>
                </a:cubicBezTo>
                <a:cubicBezTo>
                  <a:pt x="63" y="21"/>
                  <a:pt x="71" y="20"/>
                  <a:pt x="77" y="20"/>
                </a:cubicBezTo>
                <a:cubicBezTo>
                  <a:pt x="80" y="20"/>
                  <a:pt x="83" y="20"/>
                  <a:pt x="86" y="20"/>
                </a:cubicBezTo>
                <a:cubicBezTo>
                  <a:pt x="87" y="20"/>
                  <a:pt x="88" y="20"/>
                  <a:pt x="89" y="20"/>
                </a:cubicBezTo>
                <a:cubicBezTo>
                  <a:pt x="89" y="9"/>
                  <a:pt x="98" y="0"/>
                  <a:pt x="110" y="0"/>
                </a:cubicBezTo>
                <a:cubicBezTo>
                  <a:pt x="121" y="0"/>
                  <a:pt x="130" y="9"/>
                  <a:pt x="130" y="20"/>
                </a:cubicBezTo>
                <a:cubicBezTo>
                  <a:pt x="131" y="20"/>
                  <a:pt x="132" y="20"/>
                  <a:pt x="133" y="20"/>
                </a:cubicBezTo>
                <a:cubicBezTo>
                  <a:pt x="136" y="20"/>
                  <a:pt x="139" y="20"/>
                  <a:pt x="142" y="20"/>
                </a:cubicBezTo>
                <a:cubicBezTo>
                  <a:pt x="149" y="20"/>
                  <a:pt x="156" y="21"/>
                  <a:pt x="162" y="22"/>
                </a:cubicBezTo>
                <a:cubicBezTo>
                  <a:pt x="170" y="25"/>
                  <a:pt x="176" y="29"/>
                  <a:pt x="178" y="36"/>
                </a:cubicBezTo>
                <a:cubicBezTo>
                  <a:pt x="179" y="38"/>
                  <a:pt x="179" y="41"/>
                  <a:pt x="179" y="43"/>
                </a:cubicBezTo>
                <a:cubicBezTo>
                  <a:pt x="145" y="43"/>
                  <a:pt x="74" y="43"/>
                  <a:pt x="40" y="43"/>
                </a:cubicBezTo>
                <a:cubicBezTo>
                  <a:pt x="40" y="41"/>
                  <a:pt x="41" y="38"/>
                  <a:pt x="41" y="36"/>
                </a:cubicBezTo>
                <a:close/>
                <a:moveTo>
                  <a:pt x="99" y="20"/>
                </a:moveTo>
                <a:cubicBezTo>
                  <a:pt x="103" y="20"/>
                  <a:pt x="106" y="20"/>
                  <a:pt x="110" y="20"/>
                </a:cubicBezTo>
                <a:cubicBezTo>
                  <a:pt x="113" y="20"/>
                  <a:pt x="116" y="20"/>
                  <a:pt x="120" y="20"/>
                </a:cubicBezTo>
                <a:cubicBezTo>
                  <a:pt x="119" y="15"/>
                  <a:pt x="115" y="11"/>
                  <a:pt x="110" y="11"/>
                </a:cubicBezTo>
                <a:cubicBezTo>
                  <a:pt x="104" y="11"/>
                  <a:pt x="100" y="15"/>
                  <a:pt x="99" y="20"/>
                </a:cubicBezTo>
                <a:close/>
                <a:moveTo>
                  <a:pt x="190" y="269"/>
                </a:moveTo>
                <a:cubicBezTo>
                  <a:pt x="29" y="269"/>
                  <a:pt x="29" y="269"/>
                  <a:pt x="29" y="269"/>
                </a:cubicBezTo>
                <a:cubicBezTo>
                  <a:pt x="29" y="59"/>
                  <a:pt x="29" y="59"/>
                  <a:pt x="29" y="59"/>
                </a:cubicBezTo>
                <a:cubicBezTo>
                  <a:pt x="190" y="59"/>
                  <a:pt x="190" y="59"/>
                  <a:pt x="190" y="59"/>
                </a:cubicBezTo>
                <a:cubicBezTo>
                  <a:pt x="190" y="71"/>
                  <a:pt x="190" y="71"/>
                  <a:pt x="190" y="71"/>
                </a:cubicBezTo>
                <a:cubicBezTo>
                  <a:pt x="200" y="57"/>
                  <a:pt x="200" y="57"/>
                  <a:pt x="200" y="57"/>
                </a:cubicBezTo>
                <a:cubicBezTo>
                  <a:pt x="200" y="49"/>
                  <a:pt x="200" y="49"/>
                  <a:pt x="200" y="49"/>
                </a:cubicBezTo>
                <a:cubicBezTo>
                  <a:pt x="19" y="49"/>
                  <a:pt x="19" y="49"/>
                  <a:pt x="19" y="49"/>
                </a:cubicBezTo>
                <a:cubicBezTo>
                  <a:pt x="19" y="278"/>
                  <a:pt x="19" y="278"/>
                  <a:pt x="19" y="278"/>
                </a:cubicBezTo>
                <a:cubicBezTo>
                  <a:pt x="200" y="278"/>
                  <a:pt x="200" y="278"/>
                  <a:pt x="200" y="278"/>
                </a:cubicBezTo>
                <a:cubicBezTo>
                  <a:pt x="200" y="185"/>
                  <a:pt x="200" y="185"/>
                  <a:pt x="200" y="185"/>
                </a:cubicBezTo>
                <a:cubicBezTo>
                  <a:pt x="190" y="199"/>
                  <a:pt x="190" y="199"/>
                  <a:pt x="190" y="199"/>
                </a:cubicBezTo>
                <a:lnTo>
                  <a:pt x="190" y="269"/>
                </a:lnTo>
                <a:close/>
                <a:moveTo>
                  <a:pt x="200" y="119"/>
                </a:moveTo>
                <a:cubicBezTo>
                  <a:pt x="190" y="133"/>
                  <a:pt x="190" y="133"/>
                  <a:pt x="190" y="133"/>
                </a:cubicBezTo>
                <a:cubicBezTo>
                  <a:pt x="190" y="138"/>
                  <a:pt x="190" y="138"/>
                  <a:pt x="190" y="138"/>
                </a:cubicBezTo>
                <a:cubicBezTo>
                  <a:pt x="200" y="124"/>
                  <a:pt x="200" y="124"/>
                  <a:pt x="200" y="124"/>
                </a:cubicBezTo>
                <a:lnTo>
                  <a:pt x="200" y="119"/>
                </a:lnTo>
                <a:close/>
                <a:moveTo>
                  <a:pt x="215" y="35"/>
                </a:moveTo>
                <a:cubicBezTo>
                  <a:pt x="219" y="35"/>
                  <a:pt x="219" y="35"/>
                  <a:pt x="219" y="35"/>
                </a:cubicBezTo>
                <a:cubicBezTo>
                  <a:pt x="219" y="22"/>
                  <a:pt x="219" y="22"/>
                  <a:pt x="219" y="22"/>
                </a:cubicBezTo>
                <a:cubicBezTo>
                  <a:pt x="175" y="22"/>
                  <a:pt x="175" y="22"/>
                  <a:pt x="175" y="22"/>
                </a:cubicBezTo>
                <a:cubicBezTo>
                  <a:pt x="179" y="26"/>
                  <a:pt x="182" y="30"/>
                  <a:pt x="184" y="36"/>
                </a:cubicBezTo>
                <a:cubicBezTo>
                  <a:pt x="208" y="36"/>
                  <a:pt x="208" y="36"/>
                  <a:pt x="208" y="36"/>
                </a:cubicBezTo>
                <a:cubicBezTo>
                  <a:pt x="208" y="44"/>
                  <a:pt x="208" y="44"/>
                  <a:pt x="208" y="44"/>
                </a:cubicBezTo>
                <a:lnTo>
                  <a:pt x="215" y="35"/>
                </a:lnTo>
                <a:close/>
                <a:moveTo>
                  <a:pt x="246" y="41"/>
                </a:moveTo>
                <a:cubicBezTo>
                  <a:pt x="182" y="134"/>
                  <a:pt x="182" y="134"/>
                  <a:pt x="182" y="134"/>
                </a:cubicBezTo>
                <a:cubicBezTo>
                  <a:pt x="155" y="134"/>
                  <a:pt x="155" y="134"/>
                  <a:pt x="155" y="134"/>
                </a:cubicBezTo>
                <a:cubicBezTo>
                  <a:pt x="129" y="92"/>
                  <a:pt x="129" y="92"/>
                  <a:pt x="129" y="92"/>
                </a:cubicBezTo>
                <a:cubicBezTo>
                  <a:pt x="156" y="92"/>
                  <a:pt x="156" y="92"/>
                  <a:pt x="156" y="92"/>
                </a:cubicBezTo>
                <a:cubicBezTo>
                  <a:pt x="169" y="113"/>
                  <a:pt x="169" y="113"/>
                  <a:pt x="169" y="113"/>
                </a:cubicBezTo>
                <a:cubicBezTo>
                  <a:pt x="218" y="41"/>
                  <a:pt x="218" y="41"/>
                  <a:pt x="218" y="41"/>
                </a:cubicBezTo>
                <a:lnTo>
                  <a:pt x="246" y="41"/>
                </a:lnTo>
                <a:close/>
                <a:moveTo>
                  <a:pt x="246" y="107"/>
                </a:moveTo>
                <a:cubicBezTo>
                  <a:pt x="182" y="201"/>
                  <a:pt x="182" y="201"/>
                  <a:pt x="182" y="201"/>
                </a:cubicBezTo>
                <a:cubicBezTo>
                  <a:pt x="155" y="201"/>
                  <a:pt x="155" y="201"/>
                  <a:pt x="155" y="201"/>
                </a:cubicBezTo>
                <a:cubicBezTo>
                  <a:pt x="129" y="159"/>
                  <a:pt x="129" y="159"/>
                  <a:pt x="129" y="159"/>
                </a:cubicBezTo>
                <a:cubicBezTo>
                  <a:pt x="156" y="159"/>
                  <a:pt x="156" y="159"/>
                  <a:pt x="156" y="159"/>
                </a:cubicBezTo>
                <a:cubicBezTo>
                  <a:pt x="169" y="180"/>
                  <a:pt x="169" y="180"/>
                  <a:pt x="169" y="180"/>
                </a:cubicBezTo>
                <a:cubicBezTo>
                  <a:pt x="218" y="107"/>
                  <a:pt x="218" y="107"/>
                  <a:pt x="218" y="107"/>
                </a:cubicBezTo>
                <a:lnTo>
                  <a:pt x="246" y="107"/>
                </a:lnTo>
                <a:close/>
              </a:path>
            </a:pathLst>
          </a:custGeom>
          <a:solidFill>
            <a:srgbClr val="FFFFFF"/>
          </a:solidFill>
          <a:ln>
            <a:noFill/>
          </a:ln>
          <a:extLst>
            <a:ext uri="{91240B29-F687-4F45-9708-019B960494DF}">
              <a14:hiddenLine xmlns:a14="http://schemas.microsoft.com/office/drawing/2010/main" w="9525">
                <a:solidFill>
                  <a:srgbClr val="000000"/>
                </a:solidFill>
                <a:bevel/>
              </a14:hiddenLine>
            </a:ext>
          </a:extLst>
        </p:spPr>
        <p:txBody>
          <a:bodyPr lIns="61729" tIns="30865" rIns="61729" bIns="30865"/>
          <a:lstStyle/>
          <a:p>
            <a:pPr defTabSz="685800">
              <a:defRPr/>
            </a:pPr>
            <a:endParaRPr lang="zh-CN" altLang="zh-CN" sz="750" kern="0">
              <a:solidFill>
                <a:srgbClr val="000000"/>
              </a:solidFill>
              <a:latin typeface="黑体" panose="02010609060101010101" pitchFamily="49" charset="-122"/>
              <a:ea typeface="黑体" panose="02010609060101010101" pitchFamily="49" charset="-122"/>
              <a:cs typeface="+mn-ea"/>
              <a:sym typeface="黑体" panose="02010609060101010101" pitchFamily="49" charset="-122"/>
            </a:endParaRPr>
          </a:p>
        </p:txBody>
      </p:sp>
      <p:sp>
        <p:nvSpPr>
          <p:cNvPr id="21" name="矩形 20"/>
          <p:cNvSpPr/>
          <p:nvPr/>
        </p:nvSpPr>
        <p:spPr>
          <a:xfrm>
            <a:off x="3551596" y="1506718"/>
            <a:ext cx="1282848" cy="1178552"/>
          </a:xfrm>
          <a:prstGeom prst="rect">
            <a:avLst/>
          </a:prstGeom>
          <a:solidFill>
            <a:srgbClr val="2E6F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zh-CN" altLang="en-US" sz="1800" kern="0">
              <a:solidFill>
                <a:sysClr val="windowText" lastClr="000000"/>
              </a:solidFill>
              <a:cs typeface="字魂59号-创粗黑" panose="00000500000000000000" charset="-122"/>
            </a:endParaRPr>
          </a:p>
        </p:txBody>
      </p:sp>
      <p:sp>
        <p:nvSpPr>
          <p:cNvPr id="22" name="矩形 21"/>
          <p:cNvSpPr/>
          <p:nvPr/>
        </p:nvSpPr>
        <p:spPr>
          <a:xfrm>
            <a:off x="5318316" y="1506718"/>
            <a:ext cx="1282848" cy="1178552"/>
          </a:xfrm>
          <a:prstGeom prst="rect">
            <a:avLst/>
          </a:prstGeom>
          <a:solidFill>
            <a:srgbClr val="2E6F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zh-CN" altLang="en-US" sz="1800" kern="0">
              <a:solidFill>
                <a:sysClr val="windowText" lastClr="000000"/>
              </a:solidFill>
              <a:cs typeface="字魂59号-创粗黑" panose="00000500000000000000" charset="-122"/>
            </a:endParaRPr>
          </a:p>
        </p:txBody>
      </p:sp>
      <p:sp>
        <p:nvSpPr>
          <p:cNvPr id="23" name="矩形 22"/>
          <p:cNvSpPr/>
          <p:nvPr/>
        </p:nvSpPr>
        <p:spPr>
          <a:xfrm>
            <a:off x="7145586" y="1506718"/>
            <a:ext cx="1282848" cy="1178552"/>
          </a:xfrm>
          <a:prstGeom prst="rect">
            <a:avLst/>
          </a:prstGeom>
          <a:solidFill>
            <a:srgbClr val="2E6F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zh-CN" altLang="en-US" sz="1800" kern="0">
              <a:solidFill>
                <a:sysClr val="windowText" lastClr="000000"/>
              </a:solidFill>
              <a:cs typeface="字魂59号-创粗黑" panose="00000500000000000000" charset="-122"/>
            </a:endParaRPr>
          </a:p>
        </p:txBody>
      </p:sp>
      <p:grpSp>
        <p:nvGrpSpPr>
          <p:cNvPr id="24" name="Group 34"/>
          <p:cNvGrpSpPr/>
          <p:nvPr/>
        </p:nvGrpSpPr>
        <p:grpSpPr>
          <a:xfrm>
            <a:off x="3880220" y="1748688"/>
            <a:ext cx="628337" cy="719009"/>
            <a:chOff x="3526798" y="4057329"/>
            <a:chExt cx="284519" cy="359394"/>
          </a:xfrm>
          <a:solidFill>
            <a:schemeClr val="bg1"/>
          </a:solidFill>
        </p:grpSpPr>
        <p:sp>
          <p:nvSpPr>
            <p:cNvPr id="25" name="Freeform 107"/>
            <p:cNvSpPr/>
            <p:nvPr/>
          </p:nvSpPr>
          <p:spPr bwMode="auto">
            <a:xfrm>
              <a:off x="3561739" y="4092269"/>
              <a:ext cx="214637" cy="289511"/>
            </a:xfrm>
            <a:custGeom>
              <a:avLst/>
              <a:gdLst>
                <a:gd name="T0" fmla="*/ 0 w 86"/>
                <a:gd name="T1" fmla="*/ 10 h 116"/>
                <a:gd name="T2" fmla="*/ 76 w 86"/>
                <a:gd name="T3" fmla="*/ 10 h 116"/>
                <a:gd name="T4" fmla="*/ 76 w 86"/>
                <a:gd name="T5" fmla="*/ 116 h 116"/>
                <a:gd name="T6" fmla="*/ 86 w 86"/>
                <a:gd name="T7" fmla="*/ 116 h 116"/>
                <a:gd name="T8" fmla="*/ 86 w 86"/>
                <a:gd name="T9" fmla="*/ 0 h 116"/>
                <a:gd name="T10" fmla="*/ 0 w 86"/>
                <a:gd name="T11" fmla="*/ 0 h 116"/>
                <a:gd name="T12" fmla="*/ 0 w 86"/>
                <a:gd name="T13" fmla="*/ 10 h 116"/>
              </a:gdLst>
              <a:ahLst/>
              <a:cxnLst>
                <a:cxn ang="0">
                  <a:pos x="T0" y="T1"/>
                </a:cxn>
                <a:cxn ang="0">
                  <a:pos x="T2" y="T3"/>
                </a:cxn>
                <a:cxn ang="0">
                  <a:pos x="T4" y="T5"/>
                </a:cxn>
                <a:cxn ang="0">
                  <a:pos x="T6" y="T7"/>
                </a:cxn>
                <a:cxn ang="0">
                  <a:pos x="T8" y="T9"/>
                </a:cxn>
                <a:cxn ang="0">
                  <a:pos x="T10" y="T11"/>
                </a:cxn>
                <a:cxn ang="0">
                  <a:pos x="T12" y="T13"/>
                </a:cxn>
              </a:cxnLst>
              <a:rect l="0" t="0" r="r" b="b"/>
              <a:pathLst>
                <a:path w="86" h="116">
                  <a:moveTo>
                    <a:pt x="0" y="10"/>
                  </a:moveTo>
                  <a:lnTo>
                    <a:pt x="76" y="10"/>
                  </a:lnTo>
                  <a:lnTo>
                    <a:pt x="76" y="116"/>
                  </a:lnTo>
                  <a:lnTo>
                    <a:pt x="86" y="116"/>
                  </a:lnTo>
                  <a:lnTo>
                    <a:pt x="86" y="0"/>
                  </a:lnTo>
                  <a:lnTo>
                    <a:pt x="0" y="0"/>
                  </a:lnTo>
                  <a:lnTo>
                    <a:pt x="0" y="1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51435" tIns="25718" rIns="51435" bIns="25718" numCol="1" anchor="t" anchorCtr="0" compatLnSpc="1"/>
            <a:lstStyle/>
            <a:p>
              <a:pPr defTabSz="685800">
                <a:defRPr/>
              </a:pPr>
              <a:endParaRPr lang="en-US" sz="1800" kern="0">
                <a:solidFill>
                  <a:prstClr val="black"/>
                </a:solidFill>
                <a:latin typeface="黑体" panose="02010609060101010101" pitchFamily="49" charset="-122"/>
                <a:ea typeface="黑体" panose="02010609060101010101" pitchFamily="49" charset="-122"/>
                <a:cs typeface="字魂59号-创粗黑" panose="00000500000000000000" charset="-122"/>
                <a:sym typeface="黑体" panose="02010609060101010101" pitchFamily="49" charset="-122"/>
              </a:endParaRPr>
            </a:p>
          </p:txBody>
        </p:sp>
        <p:sp>
          <p:nvSpPr>
            <p:cNvPr id="26" name="Freeform 108"/>
            <p:cNvSpPr/>
            <p:nvPr/>
          </p:nvSpPr>
          <p:spPr bwMode="auto">
            <a:xfrm>
              <a:off x="3599175" y="4057329"/>
              <a:ext cx="212142" cy="284519"/>
            </a:xfrm>
            <a:custGeom>
              <a:avLst/>
              <a:gdLst>
                <a:gd name="T0" fmla="*/ 0 w 85"/>
                <a:gd name="T1" fmla="*/ 0 h 114"/>
                <a:gd name="T2" fmla="*/ 0 w 85"/>
                <a:gd name="T3" fmla="*/ 9 h 114"/>
                <a:gd name="T4" fmla="*/ 76 w 85"/>
                <a:gd name="T5" fmla="*/ 9 h 114"/>
                <a:gd name="T6" fmla="*/ 76 w 85"/>
                <a:gd name="T7" fmla="*/ 114 h 114"/>
                <a:gd name="T8" fmla="*/ 85 w 85"/>
                <a:gd name="T9" fmla="*/ 114 h 114"/>
                <a:gd name="T10" fmla="*/ 85 w 85"/>
                <a:gd name="T11" fmla="*/ 0 h 114"/>
                <a:gd name="T12" fmla="*/ 0 w 85"/>
                <a:gd name="T13" fmla="*/ 0 h 114"/>
              </a:gdLst>
              <a:ahLst/>
              <a:cxnLst>
                <a:cxn ang="0">
                  <a:pos x="T0" y="T1"/>
                </a:cxn>
                <a:cxn ang="0">
                  <a:pos x="T2" y="T3"/>
                </a:cxn>
                <a:cxn ang="0">
                  <a:pos x="T4" y="T5"/>
                </a:cxn>
                <a:cxn ang="0">
                  <a:pos x="T6" y="T7"/>
                </a:cxn>
                <a:cxn ang="0">
                  <a:pos x="T8" y="T9"/>
                </a:cxn>
                <a:cxn ang="0">
                  <a:pos x="T10" y="T11"/>
                </a:cxn>
                <a:cxn ang="0">
                  <a:pos x="T12" y="T13"/>
                </a:cxn>
              </a:cxnLst>
              <a:rect l="0" t="0" r="r" b="b"/>
              <a:pathLst>
                <a:path w="85" h="114">
                  <a:moveTo>
                    <a:pt x="0" y="0"/>
                  </a:moveTo>
                  <a:lnTo>
                    <a:pt x="0" y="9"/>
                  </a:lnTo>
                  <a:lnTo>
                    <a:pt x="76" y="9"/>
                  </a:lnTo>
                  <a:lnTo>
                    <a:pt x="76" y="114"/>
                  </a:lnTo>
                  <a:lnTo>
                    <a:pt x="85" y="114"/>
                  </a:lnTo>
                  <a:lnTo>
                    <a:pt x="85" y="0"/>
                  </a:ln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51435" tIns="25718" rIns="51435" bIns="25718" numCol="1" anchor="t" anchorCtr="0" compatLnSpc="1"/>
            <a:lstStyle/>
            <a:p>
              <a:pPr defTabSz="685800">
                <a:defRPr/>
              </a:pPr>
              <a:endParaRPr lang="en-US" sz="1800" kern="0">
                <a:solidFill>
                  <a:prstClr val="black"/>
                </a:solidFill>
                <a:latin typeface="黑体" panose="02010609060101010101" pitchFamily="49" charset="-122"/>
                <a:ea typeface="黑体" panose="02010609060101010101" pitchFamily="49" charset="-122"/>
                <a:cs typeface="字魂59号-创粗黑" panose="00000500000000000000" charset="-122"/>
                <a:sym typeface="黑体" panose="02010609060101010101" pitchFamily="49" charset="-122"/>
              </a:endParaRPr>
            </a:p>
          </p:txBody>
        </p:sp>
        <p:sp>
          <p:nvSpPr>
            <p:cNvPr id="27" name="Freeform 109"/>
            <p:cNvSpPr/>
            <p:nvPr/>
          </p:nvSpPr>
          <p:spPr bwMode="auto">
            <a:xfrm>
              <a:off x="3526798" y="4129707"/>
              <a:ext cx="212142" cy="287016"/>
            </a:xfrm>
            <a:custGeom>
              <a:avLst/>
              <a:gdLst>
                <a:gd name="T0" fmla="*/ 0 w 85"/>
                <a:gd name="T1" fmla="*/ 0 h 115"/>
                <a:gd name="T2" fmla="*/ 0 w 85"/>
                <a:gd name="T3" fmla="*/ 115 h 115"/>
                <a:gd name="T4" fmla="*/ 85 w 85"/>
                <a:gd name="T5" fmla="*/ 115 h 115"/>
                <a:gd name="T6" fmla="*/ 85 w 85"/>
                <a:gd name="T7" fmla="*/ 105 h 115"/>
                <a:gd name="T8" fmla="*/ 85 w 85"/>
                <a:gd name="T9" fmla="*/ 0 h 115"/>
                <a:gd name="T10" fmla="*/ 10 w 85"/>
                <a:gd name="T11" fmla="*/ 0 h 115"/>
                <a:gd name="T12" fmla="*/ 0 w 85"/>
                <a:gd name="T13" fmla="*/ 0 h 115"/>
              </a:gdLst>
              <a:ahLst/>
              <a:cxnLst>
                <a:cxn ang="0">
                  <a:pos x="T0" y="T1"/>
                </a:cxn>
                <a:cxn ang="0">
                  <a:pos x="T2" y="T3"/>
                </a:cxn>
                <a:cxn ang="0">
                  <a:pos x="T4" y="T5"/>
                </a:cxn>
                <a:cxn ang="0">
                  <a:pos x="T6" y="T7"/>
                </a:cxn>
                <a:cxn ang="0">
                  <a:pos x="T8" y="T9"/>
                </a:cxn>
                <a:cxn ang="0">
                  <a:pos x="T10" y="T11"/>
                </a:cxn>
                <a:cxn ang="0">
                  <a:pos x="T12" y="T13"/>
                </a:cxn>
              </a:cxnLst>
              <a:rect l="0" t="0" r="r" b="b"/>
              <a:pathLst>
                <a:path w="85" h="115">
                  <a:moveTo>
                    <a:pt x="0" y="0"/>
                  </a:moveTo>
                  <a:lnTo>
                    <a:pt x="0" y="115"/>
                  </a:lnTo>
                  <a:lnTo>
                    <a:pt x="85" y="115"/>
                  </a:lnTo>
                  <a:lnTo>
                    <a:pt x="85" y="105"/>
                  </a:lnTo>
                  <a:lnTo>
                    <a:pt x="85" y="0"/>
                  </a:lnTo>
                  <a:lnTo>
                    <a:pt x="10" y="0"/>
                  </a:ln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51435" tIns="25718" rIns="51435" bIns="25718" numCol="1" anchor="t" anchorCtr="0" compatLnSpc="1"/>
            <a:lstStyle/>
            <a:p>
              <a:pPr defTabSz="685800">
                <a:defRPr/>
              </a:pPr>
              <a:endParaRPr lang="en-US" sz="1800" kern="0">
                <a:solidFill>
                  <a:prstClr val="black"/>
                </a:solidFill>
                <a:latin typeface="黑体" panose="02010609060101010101" pitchFamily="49" charset="-122"/>
                <a:ea typeface="黑体" panose="02010609060101010101" pitchFamily="49" charset="-122"/>
                <a:cs typeface="字魂59号-创粗黑" panose="00000500000000000000" charset="-122"/>
                <a:sym typeface="黑体" panose="02010609060101010101" pitchFamily="49" charset="-122"/>
              </a:endParaRPr>
            </a:p>
          </p:txBody>
        </p:sp>
      </p:grpSp>
      <p:sp>
        <p:nvSpPr>
          <p:cNvPr id="28" name="Freeform 10"/>
          <p:cNvSpPr>
            <a:spLocks noEditPoints="1"/>
          </p:cNvSpPr>
          <p:nvPr/>
        </p:nvSpPr>
        <p:spPr bwMode="auto">
          <a:xfrm>
            <a:off x="5755905" y="1720399"/>
            <a:ext cx="410405" cy="727076"/>
          </a:xfrm>
          <a:custGeom>
            <a:avLst/>
            <a:gdLst>
              <a:gd name="T0" fmla="*/ 1428 w 1428"/>
              <a:gd name="T1" fmla="*/ 546 h 2532"/>
              <a:gd name="T2" fmla="*/ 1194 w 1428"/>
              <a:gd name="T3" fmla="*/ 0 h 2532"/>
              <a:gd name="T4" fmla="*/ 0 w 1428"/>
              <a:gd name="T5" fmla="*/ 563 h 2532"/>
              <a:gd name="T6" fmla="*/ 404 w 1428"/>
              <a:gd name="T7" fmla="*/ 2332 h 2532"/>
              <a:gd name="T8" fmla="*/ 988 w 1428"/>
              <a:gd name="T9" fmla="*/ 2532 h 2532"/>
              <a:gd name="T10" fmla="*/ 1265 w 1428"/>
              <a:gd name="T11" fmla="*/ 2532 h 2532"/>
              <a:gd name="T12" fmla="*/ 1428 w 1428"/>
              <a:gd name="T13" fmla="*/ 2332 h 2532"/>
              <a:gd name="T14" fmla="*/ 173 w 1428"/>
              <a:gd name="T15" fmla="*/ 660 h 2532"/>
              <a:gd name="T16" fmla="*/ 644 w 1428"/>
              <a:gd name="T17" fmla="*/ 533 h 2532"/>
              <a:gd name="T18" fmla="*/ 173 w 1428"/>
              <a:gd name="T19" fmla="*/ 660 h 2532"/>
              <a:gd name="T20" fmla="*/ 644 w 1428"/>
              <a:gd name="T21" fmla="*/ 617 h 2532"/>
              <a:gd name="T22" fmla="*/ 173 w 1428"/>
              <a:gd name="T23" fmla="*/ 894 h 2532"/>
              <a:gd name="T24" fmla="*/ 417 w 1428"/>
              <a:gd name="T25" fmla="*/ 2258 h 2532"/>
              <a:gd name="T26" fmla="*/ 301 w 1428"/>
              <a:gd name="T27" fmla="*/ 1680 h 2532"/>
              <a:gd name="T28" fmla="*/ 1143 w 1428"/>
              <a:gd name="T29" fmla="*/ 1393 h 2532"/>
              <a:gd name="T30" fmla="*/ 191 w 1428"/>
              <a:gd name="T31" fmla="*/ 1957 h 2532"/>
              <a:gd name="T32" fmla="*/ 988 w 1428"/>
              <a:gd name="T33" fmla="*/ 2182 h 2532"/>
              <a:gd name="T34" fmla="*/ 417 w 1428"/>
              <a:gd name="T35" fmla="*/ 2258 h 2532"/>
              <a:gd name="T36" fmla="*/ 988 w 1428"/>
              <a:gd name="T37" fmla="*/ 2032 h 2532"/>
              <a:gd name="T38" fmla="*/ 972 w 1428"/>
              <a:gd name="T39" fmla="*/ 2107 h 2532"/>
              <a:gd name="T40" fmla="*/ 297 w 1428"/>
              <a:gd name="T41" fmla="*/ 2032 h 2532"/>
              <a:gd name="T42" fmla="*/ 1265 w 1428"/>
              <a:gd name="T43" fmla="*/ 2258 h 2532"/>
              <a:gd name="T44" fmla="*/ 1353 w 1428"/>
              <a:gd name="T45" fmla="*/ 2182 h 2532"/>
              <a:gd name="T46" fmla="*/ 1353 w 1428"/>
              <a:gd name="T47" fmla="*/ 2107 h 2532"/>
              <a:gd name="T48" fmla="*/ 1265 w 1428"/>
              <a:gd name="T49" fmla="*/ 2032 h 2532"/>
              <a:gd name="T50" fmla="*/ 1353 w 1428"/>
              <a:gd name="T51" fmla="*/ 2107 h 2532"/>
              <a:gd name="T52" fmla="*/ 276 w 1428"/>
              <a:gd name="T53" fmla="*/ 1955 h 2532"/>
              <a:gd name="T54" fmla="*/ 295 w 1428"/>
              <a:gd name="T55" fmla="*/ 1880 h 2532"/>
              <a:gd name="T56" fmla="*/ 1353 w 1428"/>
              <a:gd name="T57" fmla="*/ 1955 h 2532"/>
              <a:gd name="T58" fmla="*/ 390 w 1428"/>
              <a:gd name="T59" fmla="*/ 1805 h 2532"/>
              <a:gd name="T60" fmla="*/ 1194 w 1428"/>
              <a:gd name="T61" fmla="*/ 1409 h 2532"/>
              <a:gd name="T62" fmla="*/ 1353 w 1428"/>
              <a:gd name="T63" fmla="*/ 621 h 25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428" h="2532">
                <a:moveTo>
                  <a:pt x="1428" y="1941"/>
                </a:moveTo>
                <a:lnTo>
                  <a:pt x="1428" y="546"/>
                </a:lnTo>
                <a:lnTo>
                  <a:pt x="1194" y="546"/>
                </a:lnTo>
                <a:lnTo>
                  <a:pt x="1194" y="0"/>
                </a:lnTo>
                <a:lnTo>
                  <a:pt x="73" y="478"/>
                </a:lnTo>
                <a:cubicBezTo>
                  <a:pt x="24" y="504"/>
                  <a:pt x="0" y="534"/>
                  <a:pt x="0" y="563"/>
                </a:cubicBezTo>
                <a:lnTo>
                  <a:pt x="0" y="1875"/>
                </a:lnTo>
                <a:cubicBezTo>
                  <a:pt x="0" y="2135"/>
                  <a:pt x="159" y="2332"/>
                  <a:pt x="404" y="2332"/>
                </a:cubicBezTo>
                <a:lnTo>
                  <a:pt x="988" y="2332"/>
                </a:lnTo>
                <a:lnTo>
                  <a:pt x="988" y="2532"/>
                </a:lnTo>
                <a:lnTo>
                  <a:pt x="1130" y="2369"/>
                </a:lnTo>
                <a:lnTo>
                  <a:pt x="1265" y="2532"/>
                </a:lnTo>
                <a:lnTo>
                  <a:pt x="1265" y="2332"/>
                </a:lnTo>
                <a:lnTo>
                  <a:pt x="1428" y="2332"/>
                </a:lnTo>
                <a:lnTo>
                  <a:pt x="1428" y="1941"/>
                </a:lnTo>
                <a:close/>
                <a:moveTo>
                  <a:pt x="173" y="660"/>
                </a:moveTo>
                <a:lnTo>
                  <a:pt x="644" y="458"/>
                </a:lnTo>
                <a:lnTo>
                  <a:pt x="644" y="533"/>
                </a:lnTo>
                <a:lnTo>
                  <a:pt x="173" y="735"/>
                </a:lnTo>
                <a:lnTo>
                  <a:pt x="173" y="660"/>
                </a:lnTo>
                <a:close/>
                <a:moveTo>
                  <a:pt x="173" y="819"/>
                </a:moveTo>
                <a:lnTo>
                  <a:pt x="644" y="617"/>
                </a:lnTo>
                <a:lnTo>
                  <a:pt x="644" y="692"/>
                </a:lnTo>
                <a:lnTo>
                  <a:pt x="173" y="894"/>
                </a:lnTo>
                <a:lnTo>
                  <a:pt x="173" y="819"/>
                </a:lnTo>
                <a:close/>
                <a:moveTo>
                  <a:pt x="417" y="2258"/>
                </a:moveTo>
                <a:cubicBezTo>
                  <a:pt x="251" y="2258"/>
                  <a:pt x="116" y="2123"/>
                  <a:pt x="116" y="1957"/>
                </a:cubicBezTo>
                <a:cubicBezTo>
                  <a:pt x="116" y="1835"/>
                  <a:pt x="189" y="1727"/>
                  <a:pt x="301" y="1680"/>
                </a:cubicBezTo>
                <a:cubicBezTo>
                  <a:pt x="332" y="1667"/>
                  <a:pt x="1136" y="1314"/>
                  <a:pt x="1143" y="1311"/>
                </a:cubicBezTo>
                <a:lnTo>
                  <a:pt x="1143" y="1393"/>
                </a:lnTo>
                <a:cubicBezTo>
                  <a:pt x="1143" y="1393"/>
                  <a:pt x="361" y="1736"/>
                  <a:pt x="330" y="1749"/>
                </a:cubicBezTo>
                <a:cubicBezTo>
                  <a:pt x="246" y="1784"/>
                  <a:pt x="191" y="1866"/>
                  <a:pt x="191" y="1957"/>
                </a:cubicBezTo>
                <a:cubicBezTo>
                  <a:pt x="191" y="2081"/>
                  <a:pt x="292" y="2182"/>
                  <a:pt x="417" y="2182"/>
                </a:cubicBezTo>
                <a:lnTo>
                  <a:pt x="988" y="2182"/>
                </a:lnTo>
                <a:lnTo>
                  <a:pt x="988" y="2258"/>
                </a:lnTo>
                <a:lnTo>
                  <a:pt x="417" y="2258"/>
                </a:lnTo>
                <a:close/>
                <a:moveTo>
                  <a:pt x="297" y="2032"/>
                </a:moveTo>
                <a:lnTo>
                  <a:pt x="988" y="2032"/>
                </a:lnTo>
                <a:lnTo>
                  <a:pt x="988" y="2107"/>
                </a:lnTo>
                <a:lnTo>
                  <a:pt x="972" y="2107"/>
                </a:lnTo>
                <a:lnTo>
                  <a:pt x="428" y="2107"/>
                </a:lnTo>
                <a:cubicBezTo>
                  <a:pt x="372" y="2107"/>
                  <a:pt x="323" y="2077"/>
                  <a:pt x="297" y="2032"/>
                </a:cubicBezTo>
                <a:close/>
                <a:moveTo>
                  <a:pt x="1353" y="2258"/>
                </a:moveTo>
                <a:lnTo>
                  <a:pt x="1265" y="2258"/>
                </a:lnTo>
                <a:lnTo>
                  <a:pt x="1265" y="2182"/>
                </a:lnTo>
                <a:lnTo>
                  <a:pt x="1353" y="2182"/>
                </a:lnTo>
                <a:lnTo>
                  <a:pt x="1353" y="2258"/>
                </a:lnTo>
                <a:close/>
                <a:moveTo>
                  <a:pt x="1353" y="2107"/>
                </a:moveTo>
                <a:lnTo>
                  <a:pt x="1265" y="2107"/>
                </a:lnTo>
                <a:lnTo>
                  <a:pt x="1265" y="2032"/>
                </a:lnTo>
                <a:lnTo>
                  <a:pt x="1353" y="2032"/>
                </a:lnTo>
                <a:lnTo>
                  <a:pt x="1353" y="2107"/>
                </a:lnTo>
                <a:close/>
                <a:moveTo>
                  <a:pt x="1353" y="1955"/>
                </a:moveTo>
                <a:lnTo>
                  <a:pt x="276" y="1955"/>
                </a:lnTo>
                <a:cubicBezTo>
                  <a:pt x="276" y="1955"/>
                  <a:pt x="276" y="1955"/>
                  <a:pt x="276" y="1954"/>
                </a:cubicBezTo>
                <a:cubicBezTo>
                  <a:pt x="276" y="1927"/>
                  <a:pt x="283" y="1902"/>
                  <a:pt x="295" y="1880"/>
                </a:cubicBezTo>
                <a:lnTo>
                  <a:pt x="1353" y="1880"/>
                </a:lnTo>
                <a:lnTo>
                  <a:pt x="1353" y="1955"/>
                </a:lnTo>
                <a:close/>
                <a:moveTo>
                  <a:pt x="1353" y="1805"/>
                </a:moveTo>
                <a:lnTo>
                  <a:pt x="390" y="1805"/>
                </a:lnTo>
                <a:lnTo>
                  <a:pt x="1152" y="1471"/>
                </a:lnTo>
                <a:cubicBezTo>
                  <a:pt x="1177" y="1460"/>
                  <a:pt x="1194" y="1435"/>
                  <a:pt x="1194" y="1409"/>
                </a:cubicBezTo>
                <a:lnTo>
                  <a:pt x="1194" y="621"/>
                </a:lnTo>
                <a:lnTo>
                  <a:pt x="1353" y="621"/>
                </a:lnTo>
                <a:lnTo>
                  <a:pt x="1353" y="1805"/>
                </a:lnTo>
                <a:close/>
              </a:path>
            </a:pathLst>
          </a:custGeom>
          <a:solidFill>
            <a:schemeClr val="bg1"/>
          </a:solidFill>
          <a:ln w="0">
            <a:noFill/>
            <a:prstDash val="solid"/>
            <a:round/>
          </a:ln>
        </p:spPr>
        <p:txBody>
          <a:bodyPr vert="horz" wrap="square" lIns="51435" tIns="25718" rIns="51435" bIns="25718" numCol="1" anchor="t" anchorCtr="0" compatLnSpc="1"/>
          <a:lstStyle/>
          <a:p>
            <a:pPr defTabSz="685800">
              <a:defRPr/>
            </a:pPr>
            <a:endParaRPr lang="th-TH" sz="1800" kern="0">
              <a:solidFill>
                <a:prstClr val="black"/>
              </a:solidFill>
              <a:latin typeface="黑体" panose="02010609060101010101" pitchFamily="49" charset="-122"/>
              <a:ea typeface="黑体" panose="02010609060101010101" pitchFamily="49" charset="-122"/>
              <a:cs typeface="字魂59号-创粗黑" panose="00000500000000000000" charset="-122"/>
              <a:sym typeface="黑体" panose="02010609060101010101" pitchFamily="49" charset="-122"/>
            </a:endParaRPr>
          </a:p>
        </p:txBody>
      </p:sp>
      <p:sp>
        <p:nvSpPr>
          <p:cNvPr id="29" name="Freeform 33"/>
          <p:cNvSpPr>
            <a:spLocks noEditPoints="1"/>
          </p:cNvSpPr>
          <p:nvPr/>
        </p:nvSpPr>
        <p:spPr bwMode="auto">
          <a:xfrm>
            <a:off x="7436732" y="1785514"/>
            <a:ext cx="726521" cy="596900"/>
          </a:xfrm>
          <a:custGeom>
            <a:avLst/>
            <a:gdLst>
              <a:gd name="T0" fmla="*/ 2147483646 w 244"/>
              <a:gd name="T1" fmla="*/ 2147483646 h 200"/>
              <a:gd name="T2" fmla="*/ 2147483646 w 244"/>
              <a:gd name="T3" fmla="*/ 2147483646 h 200"/>
              <a:gd name="T4" fmla="*/ 2147483646 w 244"/>
              <a:gd name="T5" fmla="*/ 2147483646 h 200"/>
              <a:gd name="T6" fmla="*/ 2147483646 w 244"/>
              <a:gd name="T7" fmla="*/ 2147483646 h 200"/>
              <a:gd name="T8" fmla="*/ 2147483646 w 244"/>
              <a:gd name="T9" fmla="*/ 2147483646 h 200"/>
              <a:gd name="T10" fmla="*/ 2147483646 w 244"/>
              <a:gd name="T11" fmla="*/ 2147483646 h 200"/>
              <a:gd name="T12" fmla="*/ 2147483646 w 244"/>
              <a:gd name="T13" fmla="*/ 2147483646 h 200"/>
              <a:gd name="T14" fmla="*/ 2147483646 w 244"/>
              <a:gd name="T15" fmla="*/ 2147483646 h 200"/>
              <a:gd name="T16" fmla="*/ 2147483646 w 244"/>
              <a:gd name="T17" fmla="*/ 2147483646 h 200"/>
              <a:gd name="T18" fmla="*/ 2147483646 w 244"/>
              <a:gd name="T19" fmla="*/ 2147483646 h 200"/>
              <a:gd name="T20" fmla="*/ 2147483646 w 244"/>
              <a:gd name="T21" fmla="*/ 2147483646 h 200"/>
              <a:gd name="T22" fmla="*/ 2147483646 w 244"/>
              <a:gd name="T23" fmla="*/ 2147483646 h 200"/>
              <a:gd name="T24" fmla="*/ 2147483646 w 244"/>
              <a:gd name="T25" fmla="*/ 2147483646 h 200"/>
              <a:gd name="T26" fmla="*/ 2147483646 w 244"/>
              <a:gd name="T27" fmla="*/ 2147483646 h 200"/>
              <a:gd name="T28" fmla="*/ 2147483646 w 244"/>
              <a:gd name="T29" fmla="*/ 2147483646 h 200"/>
              <a:gd name="T30" fmla="*/ 2147483646 w 244"/>
              <a:gd name="T31" fmla="*/ 2147483646 h 200"/>
              <a:gd name="T32" fmla="*/ 2147483646 w 244"/>
              <a:gd name="T33" fmla="*/ 2147483646 h 200"/>
              <a:gd name="T34" fmla="*/ 2147483646 w 244"/>
              <a:gd name="T35" fmla="*/ 2147483646 h 200"/>
              <a:gd name="T36" fmla="*/ 2147483646 w 244"/>
              <a:gd name="T37" fmla="*/ 2147483646 h 200"/>
              <a:gd name="T38" fmla="*/ 2147483646 w 244"/>
              <a:gd name="T39" fmla="*/ 2147483646 h 200"/>
              <a:gd name="T40" fmla="*/ 2147483646 w 244"/>
              <a:gd name="T41" fmla="*/ 2147483646 h 200"/>
              <a:gd name="T42" fmla="*/ 2147483646 w 244"/>
              <a:gd name="T43" fmla="*/ 2147483646 h 200"/>
              <a:gd name="T44" fmla="*/ 2147483646 w 244"/>
              <a:gd name="T45" fmla="*/ 2147483646 h 200"/>
              <a:gd name="T46" fmla="*/ 2147483646 w 244"/>
              <a:gd name="T47" fmla="*/ 2147483646 h 200"/>
              <a:gd name="T48" fmla="*/ 2147483646 w 244"/>
              <a:gd name="T49" fmla="*/ 2147483646 h 200"/>
              <a:gd name="T50" fmla="*/ 2147483646 w 244"/>
              <a:gd name="T51" fmla="*/ 2147483646 h 200"/>
              <a:gd name="T52" fmla="*/ 2147483646 w 244"/>
              <a:gd name="T53" fmla="*/ 2147483646 h 200"/>
              <a:gd name="T54" fmla="*/ 2147483646 w 244"/>
              <a:gd name="T55" fmla="*/ 2147483646 h 200"/>
              <a:gd name="T56" fmla="*/ 2147483646 w 244"/>
              <a:gd name="T57" fmla="*/ 2147483646 h 200"/>
              <a:gd name="T58" fmla="*/ 2147483646 w 244"/>
              <a:gd name="T59" fmla="*/ 2147483646 h 200"/>
              <a:gd name="T60" fmla="*/ 2147483646 w 244"/>
              <a:gd name="T61" fmla="*/ 2147483646 h 200"/>
              <a:gd name="T62" fmla="*/ 0 w 244"/>
              <a:gd name="T63" fmla="*/ 2147483646 h 200"/>
              <a:gd name="T64" fmla="*/ 0 w 244"/>
              <a:gd name="T65" fmla="*/ 2147483646 h 200"/>
              <a:gd name="T66" fmla="*/ 2147483646 w 244"/>
              <a:gd name="T67" fmla="*/ 2147483646 h 200"/>
              <a:gd name="T68" fmla="*/ 2147483646 w 244"/>
              <a:gd name="T69" fmla="*/ 0 h 200"/>
              <a:gd name="T70" fmla="*/ 2147483646 w 244"/>
              <a:gd name="T71" fmla="*/ 2147483646 h 200"/>
              <a:gd name="T72" fmla="*/ 2147483646 w 244"/>
              <a:gd name="T73" fmla="*/ 2147483646 h 200"/>
              <a:gd name="T74" fmla="*/ 2147483646 w 244"/>
              <a:gd name="T75" fmla="*/ 2147483646 h 200"/>
              <a:gd name="T76" fmla="*/ 2147483646 w 244"/>
              <a:gd name="T77" fmla="*/ 0 h 200"/>
              <a:gd name="T78" fmla="*/ 2147483646 w 244"/>
              <a:gd name="T79" fmla="*/ 2147483646 h 200"/>
              <a:gd name="T80" fmla="*/ 2147483646 w 244"/>
              <a:gd name="T81" fmla="*/ 2147483646 h 200"/>
              <a:gd name="T82" fmla="*/ 2147483646 w 244"/>
              <a:gd name="T83" fmla="*/ 2147483646 h 200"/>
              <a:gd name="T84" fmla="*/ 2147483646 w 244"/>
              <a:gd name="T85" fmla="*/ 2147483646 h 200"/>
              <a:gd name="T86" fmla="*/ 2147483646 w 244"/>
              <a:gd name="T87" fmla="*/ 2147483646 h 200"/>
              <a:gd name="T88" fmla="*/ 2147483646 w 244"/>
              <a:gd name="T89" fmla="*/ 2147483646 h 200"/>
              <a:gd name="T90" fmla="*/ 2147483646 w 244"/>
              <a:gd name="T91" fmla="*/ 2147483646 h 200"/>
              <a:gd name="T92" fmla="*/ 2147483646 w 244"/>
              <a:gd name="T93" fmla="*/ 2147483646 h 200"/>
              <a:gd name="T94" fmla="*/ 2147483646 w 244"/>
              <a:gd name="T95" fmla="*/ 2147483646 h 200"/>
              <a:gd name="T96" fmla="*/ 2147483646 w 244"/>
              <a:gd name="T97" fmla="*/ 2147483646 h 200"/>
              <a:gd name="T98" fmla="*/ 2147483646 w 244"/>
              <a:gd name="T99" fmla="*/ 2147483646 h 200"/>
              <a:gd name="T100" fmla="*/ 2147483646 w 244"/>
              <a:gd name="T101" fmla="*/ 2147483646 h 200"/>
              <a:gd name="T102" fmla="*/ 2147483646 w 244"/>
              <a:gd name="T103" fmla="*/ 2147483646 h 200"/>
              <a:gd name="T104" fmla="*/ 2147483646 w 244"/>
              <a:gd name="T105" fmla="*/ 2147483646 h 200"/>
              <a:gd name="T106" fmla="*/ 2147483646 w 244"/>
              <a:gd name="T107" fmla="*/ 2147483646 h 200"/>
              <a:gd name="T108" fmla="*/ 2147483646 w 244"/>
              <a:gd name="T109" fmla="*/ 2147483646 h 200"/>
              <a:gd name="T110" fmla="*/ 2147483646 w 244"/>
              <a:gd name="T111" fmla="*/ 2147483646 h 200"/>
              <a:gd name="T112" fmla="*/ 2147483646 w 244"/>
              <a:gd name="T113" fmla="*/ 2147483646 h 200"/>
              <a:gd name="T114" fmla="*/ 2147483646 w 244"/>
              <a:gd name="T115" fmla="*/ 2147483646 h 200"/>
              <a:gd name="T116" fmla="*/ 2147483646 w 244"/>
              <a:gd name="T117" fmla="*/ 2147483646 h 200"/>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244" h="200">
                <a:moveTo>
                  <a:pt x="221" y="66"/>
                </a:moveTo>
                <a:cubicBezTo>
                  <a:pt x="214" y="66"/>
                  <a:pt x="207" y="72"/>
                  <a:pt x="207" y="80"/>
                </a:cubicBezTo>
                <a:cubicBezTo>
                  <a:pt x="207" y="87"/>
                  <a:pt x="214" y="93"/>
                  <a:pt x="221" y="93"/>
                </a:cubicBezTo>
                <a:cubicBezTo>
                  <a:pt x="229" y="93"/>
                  <a:pt x="235" y="87"/>
                  <a:pt x="235" y="80"/>
                </a:cubicBezTo>
                <a:cubicBezTo>
                  <a:pt x="235" y="72"/>
                  <a:pt x="229" y="66"/>
                  <a:pt x="221" y="66"/>
                </a:cubicBezTo>
                <a:close/>
                <a:moveTo>
                  <a:pt x="23" y="66"/>
                </a:moveTo>
                <a:cubicBezTo>
                  <a:pt x="15" y="66"/>
                  <a:pt x="9" y="72"/>
                  <a:pt x="9" y="80"/>
                </a:cubicBezTo>
                <a:cubicBezTo>
                  <a:pt x="9" y="87"/>
                  <a:pt x="15" y="93"/>
                  <a:pt x="23" y="93"/>
                </a:cubicBezTo>
                <a:cubicBezTo>
                  <a:pt x="31" y="93"/>
                  <a:pt x="37" y="87"/>
                  <a:pt x="37" y="80"/>
                </a:cubicBezTo>
                <a:cubicBezTo>
                  <a:pt x="37" y="72"/>
                  <a:pt x="31" y="66"/>
                  <a:pt x="23" y="66"/>
                </a:cubicBezTo>
                <a:close/>
                <a:moveTo>
                  <a:pt x="180" y="41"/>
                </a:moveTo>
                <a:cubicBezTo>
                  <a:pt x="169" y="41"/>
                  <a:pt x="160" y="50"/>
                  <a:pt x="160" y="61"/>
                </a:cubicBezTo>
                <a:cubicBezTo>
                  <a:pt x="160" y="73"/>
                  <a:pt x="169" y="82"/>
                  <a:pt x="180" y="82"/>
                </a:cubicBezTo>
                <a:cubicBezTo>
                  <a:pt x="191" y="82"/>
                  <a:pt x="201" y="73"/>
                  <a:pt x="201" y="61"/>
                </a:cubicBezTo>
                <a:cubicBezTo>
                  <a:pt x="201" y="50"/>
                  <a:pt x="191" y="41"/>
                  <a:pt x="180" y="41"/>
                </a:cubicBezTo>
                <a:close/>
                <a:moveTo>
                  <a:pt x="244" y="166"/>
                </a:moveTo>
                <a:cubicBezTo>
                  <a:pt x="220" y="166"/>
                  <a:pt x="220" y="166"/>
                  <a:pt x="220" y="166"/>
                </a:cubicBezTo>
                <a:cubicBezTo>
                  <a:pt x="220" y="123"/>
                  <a:pt x="220" y="123"/>
                  <a:pt x="220" y="123"/>
                </a:cubicBezTo>
                <a:cubicBezTo>
                  <a:pt x="220" y="115"/>
                  <a:pt x="218" y="108"/>
                  <a:pt x="215" y="102"/>
                </a:cubicBezTo>
                <a:cubicBezTo>
                  <a:pt x="217" y="102"/>
                  <a:pt x="219" y="101"/>
                  <a:pt x="221" y="101"/>
                </a:cubicBezTo>
                <a:cubicBezTo>
                  <a:pt x="234" y="101"/>
                  <a:pt x="244" y="111"/>
                  <a:pt x="244" y="124"/>
                </a:cubicBezTo>
                <a:lnTo>
                  <a:pt x="244" y="166"/>
                </a:lnTo>
                <a:close/>
                <a:moveTo>
                  <a:pt x="64" y="41"/>
                </a:moveTo>
                <a:cubicBezTo>
                  <a:pt x="53" y="41"/>
                  <a:pt x="43" y="50"/>
                  <a:pt x="43" y="61"/>
                </a:cubicBezTo>
                <a:cubicBezTo>
                  <a:pt x="43" y="73"/>
                  <a:pt x="53" y="82"/>
                  <a:pt x="64" y="82"/>
                </a:cubicBezTo>
                <a:cubicBezTo>
                  <a:pt x="75" y="82"/>
                  <a:pt x="84" y="73"/>
                  <a:pt x="84" y="61"/>
                </a:cubicBezTo>
                <a:cubicBezTo>
                  <a:pt x="84" y="50"/>
                  <a:pt x="75" y="41"/>
                  <a:pt x="64" y="41"/>
                </a:cubicBezTo>
                <a:close/>
                <a:moveTo>
                  <a:pt x="23" y="101"/>
                </a:moveTo>
                <a:cubicBezTo>
                  <a:pt x="25" y="101"/>
                  <a:pt x="27" y="102"/>
                  <a:pt x="29" y="102"/>
                </a:cubicBezTo>
                <a:cubicBezTo>
                  <a:pt x="26" y="108"/>
                  <a:pt x="24" y="115"/>
                  <a:pt x="24" y="123"/>
                </a:cubicBezTo>
                <a:cubicBezTo>
                  <a:pt x="24" y="166"/>
                  <a:pt x="24" y="166"/>
                  <a:pt x="24" y="166"/>
                </a:cubicBezTo>
                <a:cubicBezTo>
                  <a:pt x="0" y="166"/>
                  <a:pt x="0" y="166"/>
                  <a:pt x="0" y="166"/>
                </a:cubicBezTo>
                <a:cubicBezTo>
                  <a:pt x="0" y="124"/>
                  <a:pt x="0" y="124"/>
                  <a:pt x="0" y="124"/>
                </a:cubicBezTo>
                <a:cubicBezTo>
                  <a:pt x="0" y="111"/>
                  <a:pt x="11" y="101"/>
                  <a:pt x="23" y="101"/>
                </a:cubicBezTo>
                <a:close/>
                <a:moveTo>
                  <a:pt x="122" y="0"/>
                </a:moveTo>
                <a:cubicBezTo>
                  <a:pt x="105" y="0"/>
                  <a:pt x="92" y="13"/>
                  <a:pt x="92" y="30"/>
                </a:cubicBezTo>
                <a:cubicBezTo>
                  <a:pt x="92" y="47"/>
                  <a:pt x="105" y="60"/>
                  <a:pt x="122" y="60"/>
                </a:cubicBezTo>
                <a:cubicBezTo>
                  <a:pt x="139" y="60"/>
                  <a:pt x="152" y="47"/>
                  <a:pt x="152" y="30"/>
                </a:cubicBezTo>
                <a:cubicBezTo>
                  <a:pt x="152" y="13"/>
                  <a:pt x="139" y="0"/>
                  <a:pt x="122" y="0"/>
                </a:cubicBezTo>
                <a:close/>
                <a:moveTo>
                  <a:pt x="213" y="182"/>
                </a:moveTo>
                <a:cubicBezTo>
                  <a:pt x="177" y="182"/>
                  <a:pt x="177" y="182"/>
                  <a:pt x="177" y="182"/>
                </a:cubicBezTo>
                <a:cubicBezTo>
                  <a:pt x="177" y="116"/>
                  <a:pt x="177" y="116"/>
                  <a:pt x="177" y="116"/>
                </a:cubicBezTo>
                <a:cubicBezTo>
                  <a:pt x="177" y="107"/>
                  <a:pt x="175" y="99"/>
                  <a:pt x="171" y="91"/>
                </a:cubicBezTo>
                <a:cubicBezTo>
                  <a:pt x="174" y="90"/>
                  <a:pt x="177" y="90"/>
                  <a:pt x="180" y="90"/>
                </a:cubicBezTo>
                <a:cubicBezTo>
                  <a:pt x="198" y="90"/>
                  <a:pt x="213" y="104"/>
                  <a:pt x="213" y="123"/>
                </a:cubicBezTo>
                <a:lnTo>
                  <a:pt x="213" y="182"/>
                </a:lnTo>
                <a:close/>
                <a:moveTo>
                  <a:pt x="67" y="116"/>
                </a:moveTo>
                <a:cubicBezTo>
                  <a:pt x="67" y="182"/>
                  <a:pt x="67" y="182"/>
                  <a:pt x="67" y="182"/>
                </a:cubicBezTo>
                <a:cubicBezTo>
                  <a:pt x="31" y="182"/>
                  <a:pt x="31" y="182"/>
                  <a:pt x="31" y="182"/>
                </a:cubicBezTo>
                <a:cubicBezTo>
                  <a:pt x="31" y="123"/>
                  <a:pt x="31" y="123"/>
                  <a:pt x="31" y="123"/>
                </a:cubicBezTo>
                <a:cubicBezTo>
                  <a:pt x="31" y="104"/>
                  <a:pt x="46" y="90"/>
                  <a:pt x="64" y="90"/>
                </a:cubicBezTo>
                <a:cubicBezTo>
                  <a:pt x="67" y="90"/>
                  <a:pt x="70" y="90"/>
                  <a:pt x="73" y="91"/>
                </a:cubicBezTo>
                <a:cubicBezTo>
                  <a:pt x="69" y="99"/>
                  <a:pt x="67" y="107"/>
                  <a:pt x="67" y="116"/>
                </a:cubicBezTo>
                <a:close/>
                <a:moveTo>
                  <a:pt x="74" y="200"/>
                </a:moveTo>
                <a:cubicBezTo>
                  <a:pt x="170" y="200"/>
                  <a:pt x="170" y="200"/>
                  <a:pt x="170" y="200"/>
                </a:cubicBezTo>
                <a:cubicBezTo>
                  <a:pt x="170" y="116"/>
                  <a:pt x="170" y="116"/>
                  <a:pt x="170" y="116"/>
                </a:cubicBezTo>
                <a:cubicBezTo>
                  <a:pt x="170" y="90"/>
                  <a:pt x="148" y="69"/>
                  <a:pt x="122" y="69"/>
                </a:cubicBezTo>
                <a:cubicBezTo>
                  <a:pt x="96" y="69"/>
                  <a:pt x="74" y="90"/>
                  <a:pt x="74" y="116"/>
                </a:cubicBezTo>
                <a:lnTo>
                  <a:pt x="74" y="200"/>
                </a:lnTo>
                <a:close/>
              </a:path>
            </a:pathLst>
          </a:custGeom>
          <a:solidFill>
            <a:schemeClr val="bg1"/>
          </a:solidFill>
          <a:ln>
            <a:noFill/>
          </a:ln>
        </p:spPr>
        <p:txBody>
          <a:bodyPr/>
          <a:lstStyle/>
          <a:p>
            <a:pPr defTabSz="685800">
              <a:defRPr/>
            </a:pPr>
            <a:endParaRPr lang="zh-CN" altLang="en-US" sz="1800" kern="0">
              <a:solidFill>
                <a:sysClr val="windowText" lastClr="000000"/>
              </a:solidFill>
              <a:latin typeface="黑体" panose="02010609060101010101" pitchFamily="49" charset="-122"/>
              <a:ea typeface="黑体" panose="02010609060101010101" pitchFamily="49" charset="-122"/>
              <a:cs typeface="+mn-ea"/>
              <a:sym typeface="黑体" panose="02010609060101010101" pitchFamily="49" charset="-122"/>
            </a:endParaRPr>
          </a:p>
        </p:txBody>
      </p:sp>
      <p:sp>
        <p:nvSpPr>
          <p:cNvPr id="30" name="文本框 29"/>
          <p:cNvSpPr txBox="1"/>
          <p:nvPr/>
        </p:nvSpPr>
        <p:spPr>
          <a:xfrm>
            <a:off x="1426854" y="3063901"/>
            <a:ext cx="2024731" cy="415498"/>
          </a:xfrm>
          <a:prstGeom prst="rect">
            <a:avLst/>
          </a:prstGeom>
          <a:noFill/>
        </p:spPr>
        <p:txBody>
          <a:bodyPr wrap="square" rtlCol="0">
            <a:spAutoFit/>
          </a:bodyPr>
          <a:lstStyle/>
          <a:p>
            <a:r>
              <a:rPr lang="zh-CN" altLang="en-US" sz="2100" b="1" dirty="0">
                <a:solidFill>
                  <a:srgbClr val="2E6F57"/>
                </a:solidFill>
                <a:latin typeface="字魂59号-创粗黑" panose="00000500000000000000" charset="-122"/>
                <a:ea typeface="字魂59号-创粗黑" panose="00000500000000000000" charset="-122"/>
                <a:cs typeface="字魂59号-创粗黑" panose="00000500000000000000" charset="-122"/>
              </a:rPr>
              <a:t>添加标题</a:t>
            </a:r>
            <a:endParaRPr lang="zh-CN" altLang="en-US" sz="2100" b="1" dirty="0">
              <a:solidFill>
                <a:srgbClr val="2E6F57"/>
              </a:solidFill>
              <a:latin typeface="字魂59号-创粗黑" panose="00000500000000000000" charset="-122"/>
              <a:ea typeface="字魂59号-创粗黑" panose="00000500000000000000" charset="-122"/>
              <a:cs typeface="字魂59号-创粗黑" panose="00000500000000000000" charset="-122"/>
            </a:endParaRPr>
          </a:p>
        </p:txBody>
      </p:sp>
      <p:sp>
        <p:nvSpPr>
          <p:cNvPr id="31" name="文本框 30"/>
          <p:cNvSpPr txBox="1"/>
          <p:nvPr/>
        </p:nvSpPr>
        <p:spPr>
          <a:xfrm>
            <a:off x="1332311" y="3479399"/>
            <a:ext cx="1883001" cy="248209"/>
          </a:xfrm>
          <a:prstGeom prst="rect">
            <a:avLst/>
          </a:prstGeom>
          <a:noFill/>
        </p:spPr>
        <p:txBody>
          <a:bodyPr wrap="square" rtlCol="0">
            <a:spAutoFit/>
          </a:bodyPr>
          <a:lstStyle/>
          <a:p>
            <a:r>
              <a:rPr lang="en-US" altLang="zh-CN" sz="1015" dirty="0">
                <a:solidFill>
                  <a:schemeClr val="tx1">
                    <a:lumMod val="75000"/>
                    <a:lumOff val="25000"/>
                  </a:schemeClr>
                </a:solidFill>
                <a:cs typeface="字魂59号-创粗黑" panose="00000500000000000000" charset="-122"/>
              </a:rPr>
              <a:t>Click here to add words</a:t>
            </a:r>
            <a:endParaRPr lang="zh-CN" altLang="en-US" sz="1015" dirty="0">
              <a:solidFill>
                <a:schemeClr val="tx1">
                  <a:lumMod val="75000"/>
                  <a:lumOff val="25000"/>
                </a:schemeClr>
              </a:solidFill>
              <a:cs typeface="字魂59号-创粗黑" panose="00000500000000000000" charset="-122"/>
            </a:endParaRPr>
          </a:p>
        </p:txBody>
      </p:sp>
      <p:sp>
        <p:nvSpPr>
          <p:cNvPr id="32" name="文本框 31"/>
          <p:cNvSpPr txBox="1"/>
          <p:nvPr/>
        </p:nvSpPr>
        <p:spPr>
          <a:xfrm>
            <a:off x="1332311" y="3732198"/>
            <a:ext cx="1883001" cy="248209"/>
          </a:xfrm>
          <a:prstGeom prst="rect">
            <a:avLst/>
          </a:prstGeom>
          <a:noFill/>
        </p:spPr>
        <p:txBody>
          <a:bodyPr wrap="square" rtlCol="0">
            <a:spAutoFit/>
          </a:bodyPr>
          <a:lstStyle/>
          <a:p>
            <a:r>
              <a:rPr lang="en-US" altLang="zh-CN" sz="1015" dirty="0">
                <a:solidFill>
                  <a:schemeClr val="tx1">
                    <a:lumMod val="75000"/>
                    <a:lumOff val="25000"/>
                  </a:schemeClr>
                </a:solidFill>
                <a:cs typeface="字魂59号-创粗黑" panose="00000500000000000000" charset="-122"/>
              </a:rPr>
              <a:t>Click here to add words</a:t>
            </a:r>
            <a:endParaRPr lang="zh-CN" altLang="en-US" sz="1015" dirty="0">
              <a:solidFill>
                <a:schemeClr val="tx1">
                  <a:lumMod val="75000"/>
                  <a:lumOff val="25000"/>
                </a:schemeClr>
              </a:solidFill>
              <a:cs typeface="字魂59号-创粗黑" panose="00000500000000000000" charset="-122"/>
            </a:endParaRPr>
          </a:p>
        </p:txBody>
      </p:sp>
      <p:sp>
        <p:nvSpPr>
          <p:cNvPr id="33" name="文本框 32"/>
          <p:cNvSpPr txBox="1"/>
          <p:nvPr/>
        </p:nvSpPr>
        <p:spPr>
          <a:xfrm>
            <a:off x="3470803" y="3063901"/>
            <a:ext cx="2024731" cy="415498"/>
          </a:xfrm>
          <a:prstGeom prst="rect">
            <a:avLst/>
          </a:prstGeom>
          <a:noFill/>
        </p:spPr>
        <p:txBody>
          <a:bodyPr wrap="square" rtlCol="0">
            <a:spAutoFit/>
          </a:bodyPr>
          <a:lstStyle/>
          <a:p>
            <a:r>
              <a:rPr lang="zh-CN" altLang="en-US" sz="2100" b="1" dirty="0">
                <a:solidFill>
                  <a:srgbClr val="2E6F57"/>
                </a:solidFill>
                <a:latin typeface="字魂59号-创粗黑" panose="00000500000000000000" charset="-122"/>
                <a:ea typeface="字魂59号-创粗黑" panose="00000500000000000000" charset="-122"/>
                <a:cs typeface="字魂59号-创粗黑" panose="00000500000000000000" charset="-122"/>
              </a:rPr>
              <a:t>添加标题</a:t>
            </a:r>
            <a:endParaRPr lang="zh-CN" altLang="en-US" sz="2100" b="1" dirty="0">
              <a:solidFill>
                <a:srgbClr val="2E6F57"/>
              </a:solidFill>
              <a:latin typeface="字魂59号-创粗黑" panose="00000500000000000000" charset="-122"/>
              <a:ea typeface="字魂59号-创粗黑" panose="00000500000000000000" charset="-122"/>
              <a:cs typeface="字魂59号-创粗黑" panose="00000500000000000000" charset="-122"/>
            </a:endParaRPr>
          </a:p>
        </p:txBody>
      </p:sp>
      <p:sp>
        <p:nvSpPr>
          <p:cNvPr id="34" name="文本框 33"/>
          <p:cNvSpPr txBox="1"/>
          <p:nvPr/>
        </p:nvSpPr>
        <p:spPr>
          <a:xfrm>
            <a:off x="3376260" y="3479399"/>
            <a:ext cx="1883001" cy="248209"/>
          </a:xfrm>
          <a:prstGeom prst="rect">
            <a:avLst/>
          </a:prstGeom>
          <a:noFill/>
        </p:spPr>
        <p:txBody>
          <a:bodyPr wrap="square" rtlCol="0">
            <a:spAutoFit/>
          </a:bodyPr>
          <a:lstStyle/>
          <a:p>
            <a:r>
              <a:rPr lang="en-US" altLang="zh-CN" sz="1015" dirty="0">
                <a:solidFill>
                  <a:schemeClr val="tx1">
                    <a:lumMod val="75000"/>
                    <a:lumOff val="25000"/>
                  </a:schemeClr>
                </a:solidFill>
                <a:cs typeface="字魂59号-创粗黑" panose="00000500000000000000" charset="-122"/>
              </a:rPr>
              <a:t>Click here to add words</a:t>
            </a:r>
            <a:endParaRPr lang="zh-CN" altLang="en-US" sz="1015" dirty="0">
              <a:solidFill>
                <a:schemeClr val="tx1">
                  <a:lumMod val="75000"/>
                  <a:lumOff val="25000"/>
                </a:schemeClr>
              </a:solidFill>
              <a:cs typeface="字魂59号-创粗黑" panose="00000500000000000000" charset="-122"/>
            </a:endParaRPr>
          </a:p>
        </p:txBody>
      </p:sp>
      <p:sp>
        <p:nvSpPr>
          <p:cNvPr id="35" name="文本框 34"/>
          <p:cNvSpPr txBox="1"/>
          <p:nvPr/>
        </p:nvSpPr>
        <p:spPr>
          <a:xfrm>
            <a:off x="3376260" y="3732198"/>
            <a:ext cx="1883001" cy="248209"/>
          </a:xfrm>
          <a:prstGeom prst="rect">
            <a:avLst/>
          </a:prstGeom>
          <a:noFill/>
        </p:spPr>
        <p:txBody>
          <a:bodyPr wrap="square" rtlCol="0">
            <a:spAutoFit/>
          </a:bodyPr>
          <a:lstStyle/>
          <a:p>
            <a:r>
              <a:rPr lang="en-US" altLang="zh-CN" sz="1015" dirty="0">
                <a:solidFill>
                  <a:schemeClr val="tx1">
                    <a:lumMod val="75000"/>
                    <a:lumOff val="25000"/>
                  </a:schemeClr>
                </a:solidFill>
                <a:cs typeface="字魂59号-创粗黑" panose="00000500000000000000" charset="-122"/>
              </a:rPr>
              <a:t>Click here to add words</a:t>
            </a:r>
            <a:endParaRPr lang="zh-CN" altLang="en-US" sz="1015" dirty="0">
              <a:solidFill>
                <a:schemeClr val="tx1">
                  <a:lumMod val="75000"/>
                  <a:lumOff val="25000"/>
                </a:schemeClr>
              </a:solidFill>
              <a:cs typeface="字魂59号-创粗黑" panose="00000500000000000000" charset="-122"/>
            </a:endParaRPr>
          </a:p>
        </p:txBody>
      </p:sp>
      <p:sp>
        <p:nvSpPr>
          <p:cNvPr id="36" name="文本框 35"/>
          <p:cNvSpPr txBox="1"/>
          <p:nvPr/>
        </p:nvSpPr>
        <p:spPr>
          <a:xfrm>
            <a:off x="5412859" y="3020281"/>
            <a:ext cx="2024731" cy="415498"/>
          </a:xfrm>
          <a:prstGeom prst="rect">
            <a:avLst/>
          </a:prstGeom>
          <a:noFill/>
        </p:spPr>
        <p:txBody>
          <a:bodyPr wrap="square" rtlCol="0">
            <a:spAutoFit/>
          </a:bodyPr>
          <a:lstStyle/>
          <a:p>
            <a:r>
              <a:rPr lang="zh-CN" altLang="en-US" sz="2100" b="1" dirty="0">
                <a:solidFill>
                  <a:srgbClr val="2E6F57"/>
                </a:solidFill>
                <a:latin typeface="字魂59号-创粗黑" panose="00000500000000000000" charset="-122"/>
                <a:ea typeface="字魂59号-创粗黑" panose="00000500000000000000" charset="-122"/>
                <a:cs typeface="字魂59号-创粗黑" panose="00000500000000000000" charset="-122"/>
              </a:rPr>
              <a:t>添加标题</a:t>
            </a:r>
            <a:endParaRPr lang="zh-CN" altLang="en-US" sz="2100" b="1" dirty="0">
              <a:solidFill>
                <a:srgbClr val="2E6F57"/>
              </a:solidFill>
              <a:latin typeface="字魂59号-创粗黑" panose="00000500000000000000" charset="-122"/>
              <a:ea typeface="字魂59号-创粗黑" panose="00000500000000000000" charset="-122"/>
              <a:cs typeface="字魂59号-创粗黑" panose="00000500000000000000" charset="-122"/>
            </a:endParaRPr>
          </a:p>
        </p:txBody>
      </p:sp>
      <p:sp>
        <p:nvSpPr>
          <p:cNvPr id="37" name="文本框 36"/>
          <p:cNvSpPr txBox="1"/>
          <p:nvPr/>
        </p:nvSpPr>
        <p:spPr>
          <a:xfrm>
            <a:off x="5318316" y="3435779"/>
            <a:ext cx="1883001" cy="248209"/>
          </a:xfrm>
          <a:prstGeom prst="rect">
            <a:avLst/>
          </a:prstGeom>
          <a:noFill/>
        </p:spPr>
        <p:txBody>
          <a:bodyPr wrap="square" rtlCol="0">
            <a:spAutoFit/>
          </a:bodyPr>
          <a:lstStyle/>
          <a:p>
            <a:r>
              <a:rPr lang="en-US" altLang="zh-CN" sz="1015" dirty="0">
                <a:solidFill>
                  <a:schemeClr val="tx1">
                    <a:lumMod val="75000"/>
                    <a:lumOff val="25000"/>
                  </a:schemeClr>
                </a:solidFill>
                <a:cs typeface="字魂59号-创粗黑" panose="00000500000000000000" charset="-122"/>
              </a:rPr>
              <a:t>Click here to add words</a:t>
            </a:r>
            <a:endParaRPr lang="zh-CN" altLang="en-US" sz="1015" dirty="0">
              <a:solidFill>
                <a:schemeClr val="tx1">
                  <a:lumMod val="75000"/>
                  <a:lumOff val="25000"/>
                </a:schemeClr>
              </a:solidFill>
              <a:cs typeface="字魂59号-创粗黑" panose="00000500000000000000" charset="-122"/>
            </a:endParaRPr>
          </a:p>
        </p:txBody>
      </p:sp>
      <p:sp>
        <p:nvSpPr>
          <p:cNvPr id="38" name="文本框 37"/>
          <p:cNvSpPr txBox="1"/>
          <p:nvPr/>
        </p:nvSpPr>
        <p:spPr>
          <a:xfrm>
            <a:off x="5318316" y="3688578"/>
            <a:ext cx="1883001" cy="248209"/>
          </a:xfrm>
          <a:prstGeom prst="rect">
            <a:avLst/>
          </a:prstGeom>
          <a:noFill/>
        </p:spPr>
        <p:txBody>
          <a:bodyPr wrap="square" rtlCol="0">
            <a:spAutoFit/>
          </a:bodyPr>
          <a:lstStyle/>
          <a:p>
            <a:r>
              <a:rPr lang="en-US" altLang="zh-CN" sz="1015" dirty="0">
                <a:solidFill>
                  <a:schemeClr val="tx1">
                    <a:lumMod val="75000"/>
                    <a:lumOff val="25000"/>
                  </a:schemeClr>
                </a:solidFill>
                <a:cs typeface="字魂59号-创粗黑" panose="00000500000000000000" charset="-122"/>
              </a:rPr>
              <a:t>Click here to add words</a:t>
            </a:r>
            <a:endParaRPr lang="zh-CN" altLang="en-US" sz="1015" dirty="0">
              <a:solidFill>
                <a:schemeClr val="tx1">
                  <a:lumMod val="75000"/>
                  <a:lumOff val="25000"/>
                </a:schemeClr>
              </a:solidFill>
              <a:cs typeface="字魂59号-创粗黑" panose="00000500000000000000" charset="-122"/>
            </a:endParaRPr>
          </a:p>
        </p:txBody>
      </p:sp>
      <p:sp>
        <p:nvSpPr>
          <p:cNvPr id="39" name="文本框 38"/>
          <p:cNvSpPr txBox="1"/>
          <p:nvPr/>
        </p:nvSpPr>
        <p:spPr>
          <a:xfrm>
            <a:off x="7281702" y="2999521"/>
            <a:ext cx="2024731" cy="415498"/>
          </a:xfrm>
          <a:prstGeom prst="rect">
            <a:avLst/>
          </a:prstGeom>
          <a:noFill/>
        </p:spPr>
        <p:txBody>
          <a:bodyPr wrap="square" rtlCol="0">
            <a:spAutoFit/>
          </a:bodyPr>
          <a:lstStyle/>
          <a:p>
            <a:r>
              <a:rPr lang="zh-CN" altLang="en-US" sz="2100" b="1" dirty="0">
                <a:solidFill>
                  <a:srgbClr val="2E6F57"/>
                </a:solidFill>
                <a:latin typeface="字魂59号-创粗黑" panose="00000500000000000000" charset="-122"/>
                <a:ea typeface="字魂59号-创粗黑" panose="00000500000000000000" charset="-122"/>
                <a:cs typeface="字魂59号-创粗黑" panose="00000500000000000000" charset="-122"/>
              </a:rPr>
              <a:t>添加标题</a:t>
            </a:r>
            <a:endParaRPr lang="zh-CN" altLang="en-US" sz="2100" b="1" dirty="0">
              <a:solidFill>
                <a:srgbClr val="2E6F57"/>
              </a:solidFill>
              <a:latin typeface="字魂59号-创粗黑" panose="00000500000000000000" charset="-122"/>
              <a:ea typeface="字魂59号-创粗黑" panose="00000500000000000000" charset="-122"/>
              <a:cs typeface="字魂59号-创粗黑" panose="00000500000000000000" charset="-122"/>
            </a:endParaRPr>
          </a:p>
        </p:txBody>
      </p:sp>
      <p:sp>
        <p:nvSpPr>
          <p:cNvPr id="40" name="文本框 39"/>
          <p:cNvSpPr txBox="1"/>
          <p:nvPr/>
        </p:nvSpPr>
        <p:spPr>
          <a:xfrm>
            <a:off x="7187159" y="3415019"/>
            <a:ext cx="1883001" cy="248209"/>
          </a:xfrm>
          <a:prstGeom prst="rect">
            <a:avLst/>
          </a:prstGeom>
          <a:noFill/>
        </p:spPr>
        <p:txBody>
          <a:bodyPr wrap="square" rtlCol="0">
            <a:spAutoFit/>
          </a:bodyPr>
          <a:lstStyle/>
          <a:p>
            <a:r>
              <a:rPr lang="en-US" altLang="zh-CN" sz="1015" dirty="0">
                <a:solidFill>
                  <a:schemeClr val="tx1">
                    <a:lumMod val="75000"/>
                    <a:lumOff val="25000"/>
                  </a:schemeClr>
                </a:solidFill>
                <a:cs typeface="字魂59号-创粗黑" panose="00000500000000000000" charset="-122"/>
              </a:rPr>
              <a:t>Click here to add words</a:t>
            </a:r>
            <a:endParaRPr lang="zh-CN" altLang="en-US" sz="1015" dirty="0">
              <a:solidFill>
                <a:schemeClr val="tx1">
                  <a:lumMod val="75000"/>
                  <a:lumOff val="25000"/>
                </a:schemeClr>
              </a:solidFill>
              <a:cs typeface="字魂59号-创粗黑" panose="00000500000000000000" charset="-122"/>
            </a:endParaRPr>
          </a:p>
        </p:txBody>
      </p:sp>
      <p:sp>
        <p:nvSpPr>
          <p:cNvPr id="41" name="文本框 40"/>
          <p:cNvSpPr txBox="1"/>
          <p:nvPr/>
        </p:nvSpPr>
        <p:spPr>
          <a:xfrm>
            <a:off x="7187159" y="3667818"/>
            <a:ext cx="1883001" cy="248209"/>
          </a:xfrm>
          <a:prstGeom prst="rect">
            <a:avLst/>
          </a:prstGeom>
          <a:noFill/>
        </p:spPr>
        <p:txBody>
          <a:bodyPr wrap="square" rtlCol="0">
            <a:spAutoFit/>
          </a:bodyPr>
          <a:lstStyle/>
          <a:p>
            <a:r>
              <a:rPr lang="en-US" altLang="zh-CN" sz="1015" dirty="0">
                <a:solidFill>
                  <a:schemeClr val="tx1">
                    <a:lumMod val="75000"/>
                    <a:lumOff val="25000"/>
                  </a:schemeClr>
                </a:solidFill>
                <a:cs typeface="字魂59号-创粗黑" panose="00000500000000000000" charset="-122"/>
              </a:rPr>
              <a:t>Click here to add words</a:t>
            </a:r>
            <a:endParaRPr lang="zh-CN" altLang="en-US" sz="1015" dirty="0">
              <a:solidFill>
                <a:schemeClr val="tx1">
                  <a:lumMod val="75000"/>
                  <a:lumOff val="25000"/>
                </a:schemeClr>
              </a:solidFill>
              <a:cs typeface="字魂59号-创粗黑" panose="00000500000000000000"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Tm="3000">
        <p:random/>
      </p:transition>
    </mc:Choice>
    <mc:Fallback>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0"/>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0" presetClass="entr" presetSubtype="0" fill="hold" grpId="0" nodeType="clickEffect">
                                  <p:stCondLst>
                                    <p:cond delay="0"/>
                                  </p:stCondLst>
                                  <p:childTnLst>
                                    <p:set>
                                      <p:cBhvr>
                                        <p:cTn id="12" dur="1" fill="hold">
                                          <p:stCondLst>
                                            <p:cond delay="0"/>
                                          </p:stCondLst>
                                        </p:cTn>
                                        <p:tgtEl>
                                          <p:spTgt spid="21"/>
                                        </p:tgtEl>
                                        <p:attrNameLst>
                                          <p:attrName>style.visibility</p:attrName>
                                        </p:attrNameLst>
                                      </p:cBhvr>
                                      <p:to>
                                        <p:strVal val="visible"/>
                                      </p:to>
                                    </p:set>
                                    <p:animEffect transition="in" filter="fade">
                                      <p:cBhvr>
                                        <p:cTn id="13" dur="500"/>
                                        <p:tgtEl>
                                          <p:spTgt spid="21"/>
                                        </p:tgtEl>
                                      </p:cBhvr>
                                    </p:animEffect>
                                  </p:childTnLst>
                                </p:cTn>
                              </p:par>
                              <p:par>
                                <p:cTn id="14" presetID="10" presetClass="entr" presetSubtype="0" fill="hold" nodeType="withEffect">
                                  <p:stCondLst>
                                    <p:cond delay="0"/>
                                  </p:stCondLst>
                                  <p:childTnLst>
                                    <p:set>
                                      <p:cBhvr>
                                        <p:cTn id="15" dur="1" fill="hold">
                                          <p:stCondLst>
                                            <p:cond delay="0"/>
                                          </p:stCondLst>
                                        </p:cTn>
                                        <p:tgtEl>
                                          <p:spTgt spid="24"/>
                                        </p:tgtEl>
                                        <p:attrNameLst>
                                          <p:attrName>style.visibility</p:attrName>
                                        </p:attrNameLst>
                                      </p:cBhvr>
                                      <p:to>
                                        <p:strVal val="visible"/>
                                      </p:to>
                                    </p:set>
                                    <p:animEffect transition="in" filter="fade">
                                      <p:cBhvr>
                                        <p:cTn id="16" dur="500"/>
                                        <p:tgtEl>
                                          <p:spTgt spid="24"/>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22"/>
                                        </p:tgtEl>
                                        <p:attrNameLst>
                                          <p:attrName>style.visibility</p:attrName>
                                        </p:attrNameLst>
                                      </p:cBhvr>
                                      <p:to>
                                        <p:strVal val="visible"/>
                                      </p:to>
                                    </p:set>
                                    <p:animEffect transition="in" filter="fade">
                                      <p:cBhvr>
                                        <p:cTn id="21" dur="500"/>
                                        <p:tgtEl>
                                          <p:spTgt spid="22"/>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28"/>
                                        </p:tgtEl>
                                        <p:attrNameLst>
                                          <p:attrName>style.visibility</p:attrName>
                                        </p:attrNameLst>
                                      </p:cBhvr>
                                      <p:to>
                                        <p:strVal val="visible"/>
                                      </p:to>
                                    </p:set>
                                    <p:animEffect transition="in" filter="fade">
                                      <p:cBhvr>
                                        <p:cTn id="24" dur="500"/>
                                        <p:tgtEl>
                                          <p:spTgt spid="28"/>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grpId="0" nodeType="clickEffect">
                                  <p:stCondLst>
                                    <p:cond delay="0"/>
                                  </p:stCondLst>
                                  <p:childTnLst>
                                    <p:set>
                                      <p:cBhvr>
                                        <p:cTn id="28" dur="1" fill="hold">
                                          <p:stCondLst>
                                            <p:cond delay="0"/>
                                          </p:stCondLst>
                                        </p:cTn>
                                        <p:tgtEl>
                                          <p:spTgt spid="23"/>
                                        </p:tgtEl>
                                        <p:attrNameLst>
                                          <p:attrName>style.visibility</p:attrName>
                                        </p:attrNameLst>
                                      </p:cBhvr>
                                      <p:to>
                                        <p:strVal val="visible"/>
                                      </p:to>
                                    </p:set>
                                    <p:animEffect transition="in" filter="fade">
                                      <p:cBhvr>
                                        <p:cTn id="29" dur="500"/>
                                        <p:tgtEl>
                                          <p:spTgt spid="23"/>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29"/>
                                        </p:tgtEl>
                                        <p:attrNameLst>
                                          <p:attrName>style.visibility</p:attrName>
                                        </p:attrNameLst>
                                      </p:cBhvr>
                                      <p:to>
                                        <p:strVal val="visible"/>
                                      </p:to>
                                    </p:set>
                                    <p:animEffect transition="in" filter="fade">
                                      <p:cBhvr>
                                        <p:cTn id="32" dur="500"/>
                                        <p:tgtEl>
                                          <p:spTgt spid="29"/>
                                        </p:tgtEl>
                                      </p:cBhvr>
                                    </p:animEffect>
                                  </p:childTnLst>
                                </p:cTn>
                              </p:par>
                              <p:par>
                                <p:cTn id="33" presetID="2" presetClass="entr" presetSubtype="4" fill="hold" grpId="0" nodeType="withEffect">
                                  <p:stCondLst>
                                    <p:cond delay="0"/>
                                  </p:stCondLst>
                                  <p:childTnLst>
                                    <p:set>
                                      <p:cBhvr>
                                        <p:cTn id="34" dur="1" fill="hold">
                                          <p:stCondLst>
                                            <p:cond delay="0"/>
                                          </p:stCondLst>
                                        </p:cTn>
                                        <p:tgtEl>
                                          <p:spTgt spid="30"/>
                                        </p:tgtEl>
                                        <p:attrNameLst>
                                          <p:attrName>style.visibility</p:attrName>
                                        </p:attrNameLst>
                                      </p:cBhvr>
                                      <p:to>
                                        <p:strVal val="visible"/>
                                      </p:to>
                                    </p:set>
                                    <p:anim calcmode="lin" valueType="num">
                                      <p:cBhvr additive="base">
                                        <p:cTn id="35" dur="500" fill="hold"/>
                                        <p:tgtEl>
                                          <p:spTgt spid="30"/>
                                        </p:tgtEl>
                                        <p:attrNameLst>
                                          <p:attrName>ppt_x</p:attrName>
                                        </p:attrNameLst>
                                      </p:cBhvr>
                                      <p:tavLst>
                                        <p:tav tm="0">
                                          <p:val>
                                            <p:strVal val="#ppt_x"/>
                                          </p:val>
                                        </p:tav>
                                        <p:tav tm="100000">
                                          <p:val>
                                            <p:strVal val="#ppt_x"/>
                                          </p:val>
                                        </p:tav>
                                      </p:tavLst>
                                    </p:anim>
                                    <p:anim calcmode="lin" valueType="num">
                                      <p:cBhvr additive="base">
                                        <p:cTn id="36" dur="500" fill="hold"/>
                                        <p:tgtEl>
                                          <p:spTgt spid="30"/>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31"/>
                                        </p:tgtEl>
                                        <p:attrNameLst>
                                          <p:attrName>style.visibility</p:attrName>
                                        </p:attrNameLst>
                                      </p:cBhvr>
                                      <p:to>
                                        <p:strVal val="visible"/>
                                      </p:to>
                                    </p:set>
                                    <p:anim calcmode="lin" valueType="num">
                                      <p:cBhvr additive="base">
                                        <p:cTn id="39" dur="500" fill="hold"/>
                                        <p:tgtEl>
                                          <p:spTgt spid="31"/>
                                        </p:tgtEl>
                                        <p:attrNameLst>
                                          <p:attrName>ppt_x</p:attrName>
                                        </p:attrNameLst>
                                      </p:cBhvr>
                                      <p:tavLst>
                                        <p:tav tm="0">
                                          <p:val>
                                            <p:strVal val="#ppt_x"/>
                                          </p:val>
                                        </p:tav>
                                        <p:tav tm="100000">
                                          <p:val>
                                            <p:strVal val="#ppt_x"/>
                                          </p:val>
                                        </p:tav>
                                      </p:tavLst>
                                    </p:anim>
                                    <p:anim calcmode="lin" valueType="num">
                                      <p:cBhvr additive="base">
                                        <p:cTn id="40" dur="500" fill="hold"/>
                                        <p:tgtEl>
                                          <p:spTgt spid="31"/>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32"/>
                                        </p:tgtEl>
                                        <p:attrNameLst>
                                          <p:attrName>style.visibility</p:attrName>
                                        </p:attrNameLst>
                                      </p:cBhvr>
                                      <p:to>
                                        <p:strVal val="visible"/>
                                      </p:to>
                                    </p:set>
                                    <p:anim calcmode="lin" valueType="num">
                                      <p:cBhvr additive="base">
                                        <p:cTn id="43" dur="500" fill="hold"/>
                                        <p:tgtEl>
                                          <p:spTgt spid="32"/>
                                        </p:tgtEl>
                                        <p:attrNameLst>
                                          <p:attrName>ppt_x</p:attrName>
                                        </p:attrNameLst>
                                      </p:cBhvr>
                                      <p:tavLst>
                                        <p:tav tm="0">
                                          <p:val>
                                            <p:strVal val="#ppt_x"/>
                                          </p:val>
                                        </p:tav>
                                        <p:tav tm="100000">
                                          <p:val>
                                            <p:strVal val="#ppt_x"/>
                                          </p:val>
                                        </p:tav>
                                      </p:tavLst>
                                    </p:anim>
                                    <p:anim calcmode="lin" valueType="num">
                                      <p:cBhvr additive="base">
                                        <p:cTn id="44" dur="500" fill="hold"/>
                                        <p:tgtEl>
                                          <p:spTgt spid="32"/>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0"/>
                                  </p:stCondLst>
                                  <p:childTnLst>
                                    <p:set>
                                      <p:cBhvr>
                                        <p:cTn id="46" dur="1" fill="hold">
                                          <p:stCondLst>
                                            <p:cond delay="0"/>
                                          </p:stCondLst>
                                        </p:cTn>
                                        <p:tgtEl>
                                          <p:spTgt spid="33"/>
                                        </p:tgtEl>
                                        <p:attrNameLst>
                                          <p:attrName>style.visibility</p:attrName>
                                        </p:attrNameLst>
                                      </p:cBhvr>
                                      <p:to>
                                        <p:strVal val="visible"/>
                                      </p:to>
                                    </p:set>
                                    <p:anim calcmode="lin" valueType="num">
                                      <p:cBhvr additive="base">
                                        <p:cTn id="47" dur="500" fill="hold"/>
                                        <p:tgtEl>
                                          <p:spTgt spid="33"/>
                                        </p:tgtEl>
                                        <p:attrNameLst>
                                          <p:attrName>ppt_x</p:attrName>
                                        </p:attrNameLst>
                                      </p:cBhvr>
                                      <p:tavLst>
                                        <p:tav tm="0">
                                          <p:val>
                                            <p:strVal val="#ppt_x"/>
                                          </p:val>
                                        </p:tav>
                                        <p:tav tm="100000">
                                          <p:val>
                                            <p:strVal val="#ppt_x"/>
                                          </p:val>
                                        </p:tav>
                                      </p:tavLst>
                                    </p:anim>
                                    <p:anim calcmode="lin" valueType="num">
                                      <p:cBhvr additive="base">
                                        <p:cTn id="48" dur="500" fill="hold"/>
                                        <p:tgtEl>
                                          <p:spTgt spid="33"/>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stCondLst>
                                    <p:cond delay="0"/>
                                  </p:stCondLst>
                                  <p:childTnLst>
                                    <p:set>
                                      <p:cBhvr>
                                        <p:cTn id="50" dur="1" fill="hold">
                                          <p:stCondLst>
                                            <p:cond delay="0"/>
                                          </p:stCondLst>
                                        </p:cTn>
                                        <p:tgtEl>
                                          <p:spTgt spid="34"/>
                                        </p:tgtEl>
                                        <p:attrNameLst>
                                          <p:attrName>style.visibility</p:attrName>
                                        </p:attrNameLst>
                                      </p:cBhvr>
                                      <p:to>
                                        <p:strVal val="visible"/>
                                      </p:to>
                                    </p:set>
                                    <p:anim calcmode="lin" valueType="num">
                                      <p:cBhvr additive="base">
                                        <p:cTn id="51" dur="500" fill="hold"/>
                                        <p:tgtEl>
                                          <p:spTgt spid="34"/>
                                        </p:tgtEl>
                                        <p:attrNameLst>
                                          <p:attrName>ppt_x</p:attrName>
                                        </p:attrNameLst>
                                      </p:cBhvr>
                                      <p:tavLst>
                                        <p:tav tm="0">
                                          <p:val>
                                            <p:strVal val="#ppt_x"/>
                                          </p:val>
                                        </p:tav>
                                        <p:tav tm="100000">
                                          <p:val>
                                            <p:strVal val="#ppt_x"/>
                                          </p:val>
                                        </p:tav>
                                      </p:tavLst>
                                    </p:anim>
                                    <p:anim calcmode="lin" valueType="num">
                                      <p:cBhvr additive="base">
                                        <p:cTn id="52" dur="500" fill="hold"/>
                                        <p:tgtEl>
                                          <p:spTgt spid="34"/>
                                        </p:tgtEl>
                                        <p:attrNameLst>
                                          <p:attrName>ppt_y</p:attrName>
                                        </p:attrNameLst>
                                      </p:cBhvr>
                                      <p:tavLst>
                                        <p:tav tm="0">
                                          <p:val>
                                            <p:strVal val="1+#ppt_h/2"/>
                                          </p:val>
                                        </p:tav>
                                        <p:tav tm="100000">
                                          <p:val>
                                            <p:strVal val="#ppt_y"/>
                                          </p:val>
                                        </p:tav>
                                      </p:tavLst>
                                    </p:anim>
                                  </p:childTnLst>
                                </p:cTn>
                              </p:par>
                              <p:par>
                                <p:cTn id="53" presetID="2" presetClass="entr" presetSubtype="4" fill="hold" grpId="0" nodeType="withEffect">
                                  <p:stCondLst>
                                    <p:cond delay="0"/>
                                  </p:stCondLst>
                                  <p:childTnLst>
                                    <p:set>
                                      <p:cBhvr>
                                        <p:cTn id="54" dur="1" fill="hold">
                                          <p:stCondLst>
                                            <p:cond delay="0"/>
                                          </p:stCondLst>
                                        </p:cTn>
                                        <p:tgtEl>
                                          <p:spTgt spid="35"/>
                                        </p:tgtEl>
                                        <p:attrNameLst>
                                          <p:attrName>style.visibility</p:attrName>
                                        </p:attrNameLst>
                                      </p:cBhvr>
                                      <p:to>
                                        <p:strVal val="visible"/>
                                      </p:to>
                                    </p:set>
                                    <p:anim calcmode="lin" valueType="num">
                                      <p:cBhvr additive="base">
                                        <p:cTn id="55" dur="500" fill="hold"/>
                                        <p:tgtEl>
                                          <p:spTgt spid="35"/>
                                        </p:tgtEl>
                                        <p:attrNameLst>
                                          <p:attrName>ppt_x</p:attrName>
                                        </p:attrNameLst>
                                      </p:cBhvr>
                                      <p:tavLst>
                                        <p:tav tm="0">
                                          <p:val>
                                            <p:strVal val="#ppt_x"/>
                                          </p:val>
                                        </p:tav>
                                        <p:tav tm="100000">
                                          <p:val>
                                            <p:strVal val="#ppt_x"/>
                                          </p:val>
                                        </p:tav>
                                      </p:tavLst>
                                    </p:anim>
                                    <p:anim calcmode="lin" valueType="num">
                                      <p:cBhvr additive="base">
                                        <p:cTn id="56" dur="500" fill="hold"/>
                                        <p:tgtEl>
                                          <p:spTgt spid="35"/>
                                        </p:tgtEl>
                                        <p:attrNameLst>
                                          <p:attrName>ppt_y</p:attrName>
                                        </p:attrNameLst>
                                      </p:cBhvr>
                                      <p:tavLst>
                                        <p:tav tm="0">
                                          <p:val>
                                            <p:strVal val="1+#ppt_h/2"/>
                                          </p:val>
                                        </p:tav>
                                        <p:tav tm="100000">
                                          <p:val>
                                            <p:strVal val="#ppt_y"/>
                                          </p:val>
                                        </p:tav>
                                      </p:tavLst>
                                    </p:anim>
                                  </p:childTnLst>
                                </p:cTn>
                              </p:par>
                              <p:par>
                                <p:cTn id="57" presetID="2" presetClass="entr" presetSubtype="4" fill="hold" grpId="0" nodeType="withEffect">
                                  <p:stCondLst>
                                    <p:cond delay="0"/>
                                  </p:stCondLst>
                                  <p:childTnLst>
                                    <p:set>
                                      <p:cBhvr>
                                        <p:cTn id="58" dur="1" fill="hold">
                                          <p:stCondLst>
                                            <p:cond delay="0"/>
                                          </p:stCondLst>
                                        </p:cTn>
                                        <p:tgtEl>
                                          <p:spTgt spid="36"/>
                                        </p:tgtEl>
                                        <p:attrNameLst>
                                          <p:attrName>style.visibility</p:attrName>
                                        </p:attrNameLst>
                                      </p:cBhvr>
                                      <p:to>
                                        <p:strVal val="visible"/>
                                      </p:to>
                                    </p:set>
                                    <p:anim calcmode="lin" valueType="num">
                                      <p:cBhvr additive="base">
                                        <p:cTn id="59" dur="500" fill="hold"/>
                                        <p:tgtEl>
                                          <p:spTgt spid="36"/>
                                        </p:tgtEl>
                                        <p:attrNameLst>
                                          <p:attrName>ppt_x</p:attrName>
                                        </p:attrNameLst>
                                      </p:cBhvr>
                                      <p:tavLst>
                                        <p:tav tm="0">
                                          <p:val>
                                            <p:strVal val="#ppt_x"/>
                                          </p:val>
                                        </p:tav>
                                        <p:tav tm="100000">
                                          <p:val>
                                            <p:strVal val="#ppt_x"/>
                                          </p:val>
                                        </p:tav>
                                      </p:tavLst>
                                    </p:anim>
                                    <p:anim calcmode="lin" valueType="num">
                                      <p:cBhvr additive="base">
                                        <p:cTn id="60" dur="500" fill="hold"/>
                                        <p:tgtEl>
                                          <p:spTgt spid="36"/>
                                        </p:tgtEl>
                                        <p:attrNameLst>
                                          <p:attrName>ppt_y</p:attrName>
                                        </p:attrNameLst>
                                      </p:cBhvr>
                                      <p:tavLst>
                                        <p:tav tm="0">
                                          <p:val>
                                            <p:strVal val="1+#ppt_h/2"/>
                                          </p:val>
                                        </p:tav>
                                        <p:tav tm="100000">
                                          <p:val>
                                            <p:strVal val="#ppt_y"/>
                                          </p:val>
                                        </p:tav>
                                      </p:tavLst>
                                    </p:anim>
                                  </p:childTnLst>
                                </p:cTn>
                              </p:par>
                              <p:par>
                                <p:cTn id="61" presetID="2" presetClass="entr" presetSubtype="4" fill="hold" grpId="0" nodeType="withEffect">
                                  <p:stCondLst>
                                    <p:cond delay="0"/>
                                  </p:stCondLst>
                                  <p:childTnLst>
                                    <p:set>
                                      <p:cBhvr>
                                        <p:cTn id="62" dur="1" fill="hold">
                                          <p:stCondLst>
                                            <p:cond delay="0"/>
                                          </p:stCondLst>
                                        </p:cTn>
                                        <p:tgtEl>
                                          <p:spTgt spid="37"/>
                                        </p:tgtEl>
                                        <p:attrNameLst>
                                          <p:attrName>style.visibility</p:attrName>
                                        </p:attrNameLst>
                                      </p:cBhvr>
                                      <p:to>
                                        <p:strVal val="visible"/>
                                      </p:to>
                                    </p:set>
                                    <p:anim calcmode="lin" valueType="num">
                                      <p:cBhvr additive="base">
                                        <p:cTn id="63" dur="500" fill="hold"/>
                                        <p:tgtEl>
                                          <p:spTgt spid="37"/>
                                        </p:tgtEl>
                                        <p:attrNameLst>
                                          <p:attrName>ppt_x</p:attrName>
                                        </p:attrNameLst>
                                      </p:cBhvr>
                                      <p:tavLst>
                                        <p:tav tm="0">
                                          <p:val>
                                            <p:strVal val="#ppt_x"/>
                                          </p:val>
                                        </p:tav>
                                        <p:tav tm="100000">
                                          <p:val>
                                            <p:strVal val="#ppt_x"/>
                                          </p:val>
                                        </p:tav>
                                      </p:tavLst>
                                    </p:anim>
                                    <p:anim calcmode="lin" valueType="num">
                                      <p:cBhvr additive="base">
                                        <p:cTn id="64" dur="500" fill="hold"/>
                                        <p:tgtEl>
                                          <p:spTgt spid="37"/>
                                        </p:tgtEl>
                                        <p:attrNameLst>
                                          <p:attrName>ppt_y</p:attrName>
                                        </p:attrNameLst>
                                      </p:cBhvr>
                                      <p:tavLst>
                                        <p:tav tm="0">
                                          <p:val>
                                            <p:strVal val="1+#ppt_h/2"/>
                                          </p:val>
                                        </p:tav>
                                        <p:tav tm="100000">
                                          <p:val>
                                            <p:strVal val="#ppt_y"/>
                                          </p:val>
                                        </p:tav>
                                      </p:tavLst>
                                    </p:anim>
                                  </p:childTnLst>
                                </p:cTn>
                              </p:par>
                              <p:par>
                                <p:cTn id="65" presetID="2" presetClass="entr" presetSubtype="4" fill="hold" grpId="0" nodeType="withEffect">
                                  <p:stCondLst>
                                    <p:cond delay="0"/>
                                  </p:stCondLst>
                                  <p:childTnLst>
                                    <p:set>
                                      <p:cBhvr>
                                        <p:cTn id="66" dur="1" fill="hold">
                                          <p:stCondLst>
                                            <p:cond delay="0"/>
                                          </p:stCondLst>
                                        </p:cTn>
                                        <p:tgtEl>
                                          <p:spTgt spid="38"/>
                                        </p:tgtEl>
                                        <p:attrNameLst>
                                          <p:attrName>style.visibility</p:attrName>
                                        </p:attrNameLst>
                                      </p:cBhvr>
                                      <p:to>
                                        <p:strVal val="visible"/>
                                      </p:to>
                                    </p:set>
                                    <p:anim calcmode="lin" valueType="num">
                                      <p:cBhvr additive="base">
                                        <p:cTn id="67" dur="500" fill="hold"/>
                                        <p:tgtEl>
                                          <p:spTgt spid="38"/>
                                        </p:tgtEl>
                                        <p:attrNameLst>
                                          <p:attrName>ppt_x</p:attrName>
                                        </p:attrNameLst>
                                      </p:cBhvr>
                                      <p:tavLst>
                                        <p:tav tm="0">
                                          <p:val>
                                            <p:strVal val="#ppt_x"/>
                                          </p:val>
                                        </p:tav>
                                        <p:tav tm="100000">
                                          <p:val>
                                            <p:strVal val="#ppt_x"/>
                                          </p:val>
                                        </p:tav>
                                      </p:tavLst>
                                    </p:anim>
                                    <p:anim calcmode="lin" valueType="num">
                                      <p:cBhvr additive="base">
                                        <p:cTn id="68" dur="500" fill="hold"/>
                                        <p:tgtEl>
                                          <p:spTgt spid="38"/>
                                        </p:tgtEl>
                                        <p:attrNameLst>
                                          <p:attrName>ppt_y</p:attrName>
                                        </p:attrNameLst>
                                      </p:cBhvr>
                                      <p:tavLst>
                                        <p:tav tm="0">
                                          <p:val>
                                            <p:strVal val="1+#ppt_h/2"/>
                                          </p:val>
                                        </p:tav>
                                        <p:tav tm="100000">
                                          <p:val>
                                            <p:strVal val="#ppt_y"/>
                                          </p:val>
                                        </p:tav>
                                      </p:tavLst>
                                    </p:anim>
                                  </p:childTnLst>
                                </p:cTn>
                              </p:par>
                              <p:par>
                                <p:cTn id="69" presetID="2" presetClass="entr" presetSubtype="4" fill="hold" grpId="0" nodeType="withEffect">
                                  <p:stCondLst>
                                    <p:cond delay="0"/>
                                  </p:stCondLst>
                                  <p:childTnLst>
                                    <p:set>
                                      <p:cBhvr>
                                        <p:cTn id="70" dur="1" fill="hold">
                                          <p:stCondLst>
                                            <p:cond delay="0"/>
                                          </p:stCondLst>
                                        </p:cTn>
                                        <p:tgtEl>
                                          <p:spTgt spid="39"/>
                                        </p:tgtEl>
                                        <p:attrNameLst>
                                          <p:attrName>style.visibility</p:attrName>
                                        </p:attrNameLst>
                                      </p:cBhvr>
                                      <p:to>
                                        <p:strVal val="visible"/>
                                      </p:to>
                                    </p:set>
                                    <p:anim calcmode="lin" valueType="num">
                                      <p:cBhvr additive="base">
                                        <p:cTn id="71" dur="500" fill="hold"/>
                                        <p:tgtEl>
                                          <p:spTgt spid="39"/>
                                        </p:tgtEl>
                                        <p:attrNameLst>
                                          <p:attrName>ppt_x</p:attrName>
                                        </p:attrNameLst>
                                      </p:cBhvr>
                                      <p:tavLst>
                                        <p:tav tm="0">
                                          <p:val>
                                            <p:strVal val="#ppt_x"/>
                                          </p:val>
                                        </p:tav>
                                        <p:tav tm="100000">
                                          <p:val>
                                            <p:strVal val="#ppt_x"/>
                                          </p:val>
                                        </p:tav>
                                      </p:tavLst>
                                    </p:anim>
                                    <p:anim calcmode="lin" valueType="num">
                                      <p:cBhvr additive="base">
                                        <p:cTn id="72" dur="500" fill="hold"/>
                                        <p:tgtEl>
                                          <p:spTgt spid="39"/>
                                        </p:tgtEl>
                                        <p:attrNameLst>
                                          <p:attrName>ppt_y</p:attrName>
                                        </p:attrNameLst>
                                      </p:cBhvr>
                                      <p:tavLst>
                                        <p:tav tm="0">
                                          <p:val>
                                            <p:strVal val="1+#ppt_h/2"/>
                                          </p:val>
                                        </p:tav>
                                        <p:tav tm="100000">
                                          <p:val>
                                            <p:strVal val="#ppt_y"/>
                                          </p:val>
                                        </p:tav>
                                      </p:tavLst>
                                    </p:anim>
                                  </p:childTnLst>
                                </p:cTn>
                              </p:par>
                              <p:par>
                                <p:cTn id="73" presetID="2" presetClass="entr" presetSubtype="4" fill="hold" grpId="0" nodeType="withEffect">
                                  <p:stCondLst>
                                    <p:cond delay="0"/>
                                  </p:stCondLst>
                                  <p:childTnLst>
                                    <p:set>
                                      <p:cBhvr>
                                        <p:cTn id="74" dur="1" fill="hold">
                                          <p:stCondLst>
                                            <p:cond delay="0"/>
                                          </p:stCondLst>
                                        </p:cTn>
                                        <p:tgtEl>
                                          <p:spTgt spid="40"/>
                                        </p:tgtEl>
                                        <p:attrNameLst>
                                          <p:attrName>style.visibility</p:attrName>
                                        </p:attrNameLst>
                                      </p:cBhvr>
                                      <p:to>
                                        <p:strVal val="visible"/>
                                      </p:to>
                                    </p:set>
                                    <p:anim calcmode="lin" valueType="num">
                                      <p:cBhvr additive="base">
                                        <p:cTn id="75" dur="500" fill="hold"/>
                                        <p:tgtEl>
                                          <p:spTgt spid="40"/>
                                        </p:tgtEl>
                                        <p:attrNameLst>
                                          <p:attrName>ppt_x</p:attrName>
                                        </p:attrNameLst>
                                      </p:cBhvr>
                                      <p:tavLst>
                                        <p:tav tm="0">
                                          <p:val>
                                            <p:strVal val="#ppt_x"/>
                                          </p:val>
                                        </p:tav>
                                        <p:tav tm="100000">
                                          <p:val>
                                            <p:strVal val="#ppt_x"/>
                                          </p:val>
                                        </p:tav>
                                      </p:tavLst>
                                    </p:anim>
                                    <p:anim calcmode="lin" valueType="num">
                                      <p:cBhvr additive="base">
                                        <p:cTn id="76" dur="500" fill="hold"/>
                                        <p:tgtEl>
                                          <p:spTgt spid="40"/>
                                        </p:tgtEl>
                                        <p:attrNameLst>
                                          <p:attrName>ppt_y</p:attrName>
                                        </p:attrNameLst>
                                      </p:cBhvr>
                                      <p:tavLst>
                                        <p:tav tm="0">
                                          <p:val>
                                            <p:strVal val="1+#ppt_h/2"/>
                                          </p:val>
                                        </p:tav>
                                        <p:tav tm="100000">
                                          <p:val>
                                            <p:strVal val="#ppt_y"/>
                                          </p:val>
                                        </p:tav>
                                      </p:tavLst>
                                    </p:anim>
                                  </p:childTnLst>
                                </p:cTn>
                              </p:par>
                              <p:par>
                                <p:cTn id="77" presetID="2" presetClass="entr" presetSubtype="4" fill="hold" grpId="0" nodeType="withEffect">
                                  <p:stCondLst>
                                    <p:cond delay="0"/>
                                  </p:stCondLst>
                                  <p:childTnLst>
                                    <p:set>
                                      <p:cBhvr>
                                        <p:cTn id="78" dur="1" fill="hold">
                                          <p:stCondLst>
                                            <p:cond delay="0"/>
                                          </p:stCondLst>
                                        </p:cTn>
                                        <p:tgtEl>
                                          <p:spTgt spid="41"/>
                                        </p:tgtEl>
                                        <p:attrNameLst>
                                          <p:attrName>style.visibility</p:attrName>
                                        </p:attrNameLst>
                                      </p:cBhvr>
                                      <p:to>
                                        <p:strVal val="visible"/>
                                      </p:to>
                                    </p:set>
                                    <p:anim calcmode="lin" valueType="num">
                                      <p:cBhvr additive="base">
                                        <p:cTn id="79" dur="500" fill="hold"/>
                                        <p:tgtEl>
                                          <p:spTgt spid="41"/>
                                        </p:tgtEl>
                                        <p:attrNameLst>
                                          <p:attrName>ppt_x</p:attrName>
                                        </p:attrNameLst>
                                      </p:cBhvr>
                                      <p:tavLst>
                                        <p:tav tm="0">
                                          <p:val>
                                            <p:strVal val="#ppt_x"/>
                                          </p:val>
                                        </p:tav>
                                        <p:tav tm="100000">
                                          <p:val>
                                            <p:strVal val="#ppt_x"/>
                                          </p:val>
                                        </p:tav>
                                      </p:tavLst>
                                    </p:anim>
                                    <p:anim calcmode="lin" valueType="num">
                                      <p:cBhvr additive="base">
                                        <p:cTn id="80" dur="500" fill="hold"/>
                                        <p:tgtEl>
                                          <p:spTgt spid="4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20" grpId="0" animBg="1"/>
      <p:bldP spid="21" grpId="0" animBg="1"/>
      <p:bldP spid="22" grpId="0" animBg="1"/>
      <p:bldP spid="23" grpId="0" animBg="1"/>
      <p:bldP spid="28" grpId="0" animBg="1"/>
      <p:bldP spid="29" grpId="0" animBg="1"/>
      <p:bldP spid="30" grpId="0"/>
      <p:bldP spid="31" grpId="0"/>
      <p:bldP spid="32" grpId="0"/>
      <p:bldP spid="33" grpId="0"/>
      <p:bldP spid="34" grpId="0"/>
      <p:bldP spid="35" grpId="0"/>
      <p:bldP spid="36" grpId="0"/>
      <p:bldP spid="37" grpId="0"/>
      <p:bldP spid="38" grpId="0"/>
      <p:bldP spid="39" grpId="0"/>
      <p:bldP spid="40" grpId="0"/>
      <p:bldP spid="41"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椭圆 1"/>
          <p:cNvSpPr/>
          <p:nvPr/>
        </p:nvSpPr>
        <p:spPr>
          <a:xfrm>
            <a:off x="3941085" y="1853788"/>
            <a:ext cx="1772392" cy="1772392"/>
          </a:xfrm>
          <a:prstGeom prst="ellipse">
            <a:avLst/>
          </a:prstGeom>
          <a:solidFill>
            <a:srgbClr val="2E6F57"/>
          </a:solidFill>
          <a:ln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latin typeface="字魂59号-创粗黑" panose="00000500000000000000" charset="-122"/>
              <a:ea typeface="字魂59号-创粗黑" panose="00000500000000000000" charset="-122"/>
              <a:cs typeface="字魂59号-创粗黑" panose="00000500000000000000" charset="-122"/>
            </a:endParaRPr>
          </a:p>
        </p:txBody>
      </p:sp>
      <p:sp>
        <p:nvSpPr>
          <p:cNvPr id="3" name="椭圆 2"/>
          <p:cNvSpPr/>
          <p:nvPr/>
        </p:nvSpPr>
        <p:spPr>
          <a:xfrm>
            <a:off x="3855170" y="1767876"/>
            <a:ext cx="1944216" cy="1944216"/>
          </a:xfrm>
          <a:prstGeom prst="ellipse">
            <a:avLst/>
          </a:prstGeom>
          <a:noFill/>
          <a:ln cmpd="sng">
            <a:solidFill>
              <a:srgbClr val="2E6F5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latin typeface="字魂59号-创粗黑" panose="00000500000000000000" charset="-122"/>
              <a:ea typeface="字魂59号-创粗黑" panose="00000500000000000000" charset="-122"/>
              <a:cs typeface="字魂59号-创粗黑" panose="00000500000000000000" charset="-122"/>
            </a:endParaRPr>
          </a:p>
        </p:txBody>
      </p:sp>
      <p:cxnSp>
        <p:nvCxnSpPr>
          <p:cNvPr id="4" name="直接连接符 3"/>
          <p:cNvCxnSpPr>
            <a:stCxn id="3" idx="0"/>
          </p:cNvCxnSpPr>
          <p:nvPr/>
        </p:nvCxnSpPr>
        <p:spPr>
          <a:xfrm>
            <a:off x="4827279" y="1767876"/>
            <a:ext cx="1121493" cy="0"/>
          </a:xfrm>
          <a:prstGeom prst="line">
            <a:avLst/>
          </a:prstGeom>
          <a:ln>
            <a:solidFill>
              <a:srgbClr val="398873"/>
            </a:solidFill>
          </a:ln>
        </p:spPr>
        <p:style>
          <a:lnRef idx="1">
            <a:schemeClr val="accent1"/>
          </a:lnRef>
          <a:fillRef idx="0">
            <a:schemeClr val="accent1"/>
          </a:fillRef>
          <a:effectRef idx="0">
            <a:schemeClr val="accent1"/>
          </a:effectRef>
          <a:fontRef idx="minor">
            <a:schemeClr val="tx1"/>
          </a:fontRef>
        </p:style>
      </p:cxnSp>
      <p:cxnSp>
        <p:nvCxnSpPr>
          <p:cNvPr id="5" name="直接连接符 4"/>
          <p:cNvCxnSpPr>
            <a:stCxn id="3" idx="4"/>
          </p:cNvCxnSpPr>
          <p:nvPr/>
        </p:nvCxnSpPr>
        <p:spPr>
          <a:xfrm>
            <a:off x="4827279" y="3712092"/>
            <a:ext cx="1121493" cy="0"/>
          </a:xfrm>
          <a:prstGeom prst="line">
            <a:avLst/>
          </a:prstGeom>
          <a:ln>
            <a:solidFill>
              <a:srgbClr val="2E6F57"/>
            </a:solidFill>
          </a:ln>
        </p:spPr>
        <p:style>
          <a:lnRef idx="1">
            <a:schemeClr val="accent1"/>
          </a:lnRef>
          <a:fillRef idx="0">
            <a:schemeClr val="accent1"/>
          </a:fillRef>
          <a:effectRef idx="0">
            <a:schemeClr val="accent1"/>
          </a:effectRef>
          <a:fontRef idx="minor">
            <a:schemeClr val="tx1"/>
          </a:fontRef>
        </p:style>
      </p:cxnSp>
      <p:grpSp>
        <p:nvGrpSpPr>
          <p:cNvPr id="6" name="组合 5"/>
          <p:cNvGrpSpPr/>
          <p:nvPr/>
        </p:nvGrpSpPr>
        <p:grpSpPr>
          <a:xfrm>
            <a:off x="5954694" y="1497846"/>
            <a:ext cx="551268" cy="540061"/>
            <a:chOff x="3995936" y="1495373"/>
            <a:chExt cx="735024" cy="720080"/>
          </a:xfrm>
          <a:solidFill>
            <a:srgbClr val="FFD200"/>
          </a:solidFill>
        </p:grpSpPr>
        <p:sp>
          <p:nvSpPr>
            <p:cNvPr id="7" name="椭圆 6"/>
            <p:cNvSpPr/>
            <p:nvPr/>
          </p:nvSpPr>
          <p:spPr>
            <a:xfrm>
              <a:off x="3995936" y="1495373"/>
              <a:ext cx="720080" cy="720080"/>
            </a:xfrm>
            <a:prstGeom prst="ellipse">
              <a:avLst/>
            </a:prstGeom>
            <a:solidFill>
              <a:srgbClr val="2E6F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a:latin typeface="字魂59号-创粗黑" panose="00000500000000000000" charset="-122"/>
                <a:ea typeface="字魂59号-创粗黑" panose="00000500000000000000" charset="-122"/>
                <a:cs typeface="字魂59号-创粗黑" panose="00000500000000000000" charset="-122"/>
              </a:endParaRPr>
            </a:p>
          </p:txBody>
        </p:sp>
        <p:sp>
          <p:nvSpPr>
            <p:cNvPr id="8" name="TextBox 9"/>
            <p:cNvSpPr txBox="1"/>
            <p:nvPr/>
          </p:nvSpPr>
          <p:spPr>
            <a:xfrm>
              <a:off x="4061545" y="1624511"/>
              <a:ext cx="669415" cy="553996"/>
            </a:xfrm>
            <a:prstGeom prst="rect">
              <a:avLst/>
            </a:prstGeom>
            <a:noFill/>
          </p:spPr>
          <p:txBody>
            <a:bodyPr wrap="none" rtlCol="0">
              <a:spAutoFit/>
            </a:bodyPr>
            <a:lstStyle/>
            <a:p>
              <a:r>
                <a:rPr lang="en-US" altLang="zh-CN" sz="2100" dirty="0">
                  <a:solidFill>
                    <a:schemeClr val="bg1"/>
                  </a:solidFill>
                  <a:latin typeface="字魂59号-创粗黑" panose="00000500000000000000" charset="-122"/>
                  <a:ea typeface="字魂59号-创粗黑" panose="00000500000000000000" charset="-122"/>
                  <a:cs typeface="字魂59号-创粗黑" panose="00000500000000000000" charset="-122"/>
                </a:rPr>
                <a:t>03</a:t>
              </a:r>
              <a:endParaRPr lang="zh-CN" altLang="en-US" sz="2100" dirty="0">
                <a:solidFill>
                  <a:schemeClr val="bg1"/>
                </a:solidFill>
                <a:latin typeface="字魂59号-创粗黑" panose="00000500000000000000" charset="-122"/>
                <a:ea typeface="字魂59号-创粗黑" panose="00000500000000000000" charset="-122"/>
                <a:cs typeface="字魂59号-创粗黑" panose="00000500000000000000" charset="-122"/>
              </a:endParaRPr>
            </a:p>
          </p:txBody>
        </p:sp>
      </p:grpSp>
      <p:grpSp>
        <p:nvGrpSpPr>
          <p:cNvPr id="9" name="组合 8"/>
          <p:cNvGrpSpPr/>
          <p:nvPr/>
        </p:nvGrpSpPr>
        <p:grpSpPr>
          <a:xfrm>
            <a:off x="5948772" y="3415032"/>
            <a:ext cx="551268" cy="540061"/>
            <a:chOff x="3995936" y="4087662"/>
            <a:chExt cx="735024" cy="720080"/>
          </a:xfrm>
          <a:solidFill>
            <a:srgbClr val="FFD200"/>
          </a:solidFill>
        </p:grpSpPr>
        <p:sp>
          <p:nvSpPr>
            <p:cNvPr id="10" name="椭圆 9"/>
            <p:cNvSpPr/>
            <p:nvPr/>
          </p:nvSpPr>
          <p:spPr>
            <a:xfrm>
              <a:off x="3995936" y="4087662"/>
              <a:ext cx="720080" cy="720080"/>
            </a:xfrm>
            <a:prstGeom prst="ellipse">
              <a:avLst/>
            </a:prstGeom>
            <a:solidFill>
              <a:srgbClr val="2E6F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a:latin typeface="字魂59号-创粗黑" panose="00000500000000000000" charset="-122"/>
                <a:ea typeface="字魂59号-创粗黑" panose="00000500000000000000" charset="-122"/>
                <a:cs typeface="字魂59号-创粗黑" panose="00000500000000000000" charset="-122"/>
              </a:endParaRPr>
            </a:p>
          </p:txBody>
        </p:sp>
        <p:sp>
          <p:nvSpPr>
            <p:cNvPr id="11" name="TextBox 15"/>
            <p:cNvSpPr txBox="1"/>
            <p:nvPr/>
          </p:nvSpPr>
          <p:spPr>
            <a:xfrm>
              <a:off x="4061545" y="4216800"/>
              <a:ext cx="669415" cy="553996"/>
            </a:xfrm>
            <a:prstGeom prst="rect">
              <a:avLst/>
            </a:prstGeom>
            <a:noFill/>
          </p:spPr>
          <p:txBody>
            <a:bodyPr wrap="none" rtlCol="0">
              <a:spAutoFit/>
            </a:bodyPr>
            <a:lstStyle/>
            <a:p>
              <a:r>
                <a:rPr lang="en-US" altLang="zh-CN" sz="2100" dirty="0">
                  <a:solidFill>
                    <a:schemeClr val="bg1"/>
                  </a:solidFill>
                  <a:latin typeface="字魂59号-创粗黑" panose="00000500000000000000" charset="-122"/>
                  <a:ea typeface="字魂59号-创粗黑" panose="00000500000000000000" charset="-122"/>
                  <a:cs typeface="字魂59号-创粗黑" panose="00000500000000000000" charset="-122"/>
                </a:rPr>
                <a:t>04</a:t>
              </a:r>
              <a:endParaRPr lang="zh-CN" altLang="en-US" sz="2100" dirty="0">
                <a:solidFill>
                  <a:schemeClr val="bg1"/>
                </a:solidFill>
                <a:latin typeface="字魂59号-创粗黑" panose="00000500000000000000" charset="-122"/>
                <a:ea typeface="字魂59号-创粗黑" panose="00000500000000000000" charset="-122"/>
                <a:cs typeface="字魂59号-创粗黑" panose="00000500000000000000" charset="-122"/>
              </a:endParaRPr>
            </a:p>
          </p:txBody>
        </p:sp>
      </p:grpSp>
      <p:cxnSp>
        <p:nvCxnSpPr>
          <p:cNvPr id="12" name="直接连接符 11"/>
          <p:cNvCxnSpPr/>
          <p:nvPr/>
        </p:nvCxnSpPr>
        <p:spPr>
          <a:xfrm>
            <a:off x="3671441" y="1766720"/>
            <a:ext cx="1121493" cy="0"/>
          </a:xfrm>
          <a:prstGeom prst="line">
            <a:avLst/>
          </a:prstGeom>
          <a:ln>
            <a:solidFill>
              <a:srgbClr val="2E6F57"/>
            </a:soli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a:off x="3671441" y="3708089"/>
            <a:ext cx="1121493" cy="0"/>
          </a:xfrm>
          <a:prstGeom prst="line">
            <a:avLst/>
          </a:prstGeom>
          <a:ln>
            <a:solidFill>
              <a:srgbClr val="398873"/>
            </a:solidFill>
          </a:ln>
        </p:spPr>
        <p:style>
          <a:lnRef idx="1">
            <a:schemeClr val="accent1"/>
          </a:lnRef>
          <a:fillRef idx="0">
            <a:schemeClr val="accent1"/>
          </a:fillRef>
          <a:effectRef idx="0">
            <a:schemeClr val="accent1"/>
          </a:effectRef>
          <a:fontRef idx="minor">
            <a:schemeClr val="tx1"/>
          </a:fontRef>
        </p:style>
      </p:cxnSp>
      <p:grpSp>
        <p:nvGrpSpPr>
          <p:cNvPr id="14" name="组合 13"/>
          <p:cNvGrpSpPr/>
          <p:nvPr/>
        </p:nvGrpSpPr>
        <p:grpSpPr>
          <a:xfrm>
            <a:off x="3155370" y="1520876"/>
            <a:ext cx="551268" cy="540061"/>
            <a:chOff x="3995936" y="1495373"/>
            <a:chExt cx="735024" cy="720080"/>
          </a:xfrm>
          <a:solidFill>
            <a:srgbClr val="FFD200"/>
          </a:solidFill>
        </p:grpSpPr>
        <p:sp>
          <p:nvSpPr>
            <p:cNvPr id="15" name="椭圆 14"/>
            <p:cNvSpPr/>
            <p:nvPr/>
          </p:nvSpPr>
          <p:spPr>
            <a:xfrm>
              <a:off x="3995936" y="1495373"/>
              <a:ext cx="720080" cy="720080"/>
            </a:xfrm>
            <a:prstGeom prst="ellipse">
              <a:avLst/>
            </a:prstGeom>
            <a:solidFill>
              <a:srgbClr val="2E6F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a:latin typeface="字魂59号-创粗黑" panose="00000500000000000000" charset="-122"/>
                <a:ea typeface="字魂59号-创粗黑" panose="00000500000000000000" charset="-122"/>
                <a:cs typeface="字魂59号-创粗黑" panose="00000500000000000000" charset="-122"/>
              </a:endParaRPr>
            </a:p>
          </p:txBody>
        </p:sp>
        <p:sp>
          <p:nvSpPr>
            <p:cNvPr id="16" name="TextBox 9"/>
            <p:cNvSpPr txBox="1"/>
            <p:nvPr/>
          </p:nvSpPr>
          <p:spPr>
            <a:xfrm>
              <a:off x="4061545" y="1624511"/>
              <a:ext cx="669415" cy="553996"/>
            </a:xfrm>
            <a:prstGeom prst="rect">
              <a:avLst/>
            </a:prstGeom>
            <a:noFill/>
          </p:spPr>
          <p:txBody>
            <a:bodyPr wrap="none" rtlCol="0">
              <a:spAutoFit/>
            </a:bodyPr>
            <a:lstStyle/>
            <a:p>
              <a:r>
                <a:rPr lang="en-US" altLang="zh-CN" sz="2100" dirty="0">
                  <a:solidFill>
                    <a:schemeClr val="bg1"/>
                  </a:solidFill>
                  <a:latin typeface="字魂59号-创粗黑" panose="00000500000000000000" charset="-122"/>
                  <a:ea typeface="字魂59号-创粗黑" panose="00000500000000000000" charset="-122"/>
                  <a:cs typeface="字魂59号-创粗黑" panose="00000500000000000000" charset="-122"/>
                </a:rPr>
                <a:t>01</a:t>
              </a:r>
              <a:endParaRPr lang="zh-CN" altLang="en-US" sz="2100" dirty="0">
                <a:solidFill>
                  <a:schemeClr val="bg1"/>
                </a:solidFill>
                <a:latin typeface="字魂59号-创粗黑" panose="00000500000000000000" charset="-122"/>
                <a:ea typeface="字魂59号-创粗黑" panose="00000500000000000000" charset="-122"/>
                <a:cs typeface="字魂59号-创粗黑" panose="00000500000000000000" charset="-122"/>
              </a:endParaRPr>
            </a:p>
          </p:txBody>
        </p:sp>
      </p:grpSp>
      <p:grpSp>
        <p:nvGrpSpPr>
          <p:cNvPr id="17" name="组合 16"/>
          <p:cNvGrpSpPr/>
          <p:nvPr/>
        </p:nvGrpSpPr>
        <p:grpSpPr>
          <a:xfrm>
            <a:off x="3131382" y="3438063"/>
            <a:ext cx="551268" cy="540061"/>
            <a:chOff x="3995936" y="4087662"/>
            <a:chExt cx="735024" cy="720080"/>
          </a:xfrm>
          <a:solidFill>
            <a:srgbClr val="FFD200"/>
          </a:solidFill>
        </p:grpSpPr>
        <p:sp>
          <p:nvSpPr>
            <p:cNvPr id="18" name="椭圆 17"/>
            <p:cNvSpPr/>
            <p:nvPr/>
          </p:nvSpPr>
          <p:spPr>
            <a:xfrm>
              <a:off x="3995936" y="4087662"/>
              <a:ext cx="720080" cy="720080"/>
            </a:xfrm>
            <a:prstGeom prst="ellipse">
              <a:avLst/>
            </a:prstGeom>
            <a:solidFill>
              <a:srgbClr val="2E6F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dirty="0">
                <a:latin typeface="字魂59号-创粗黑" panose="00000500000000000000" charset="-122"/>
                <a:ea typeface="字魂59号-创粗黑" panose="00000500000000000000" charset="-122"/>
                <a:cs typeface="字魂59号-创粗黑" panose="00000500000000000000" charset="-122"/>
              </a:endParaRPr>
            </a:p>
          </p:txBody>
        </p:sp>
        <p:sp>
          <p:nvSpPr>
            <p:cNvPr id="19" name="TextBox 15"/>
            <p:cNvSpPr txBox="1"/>
            <p:nvPr/>
          </p:nvSpPr>
          <p:spPr>
            <a:xfrm>
              <a:off x="4061545" y="4216800"/>
              <a:ext cx="669415" cy="553996"/>
            </a:xfrm>
            <a:prstGeom prst="rect">
              <a:avLst/>
            </a:prstGeom>
            <a:noFill/>
          </p:spPr>
          <p:txBody>
            <a:bodyPr wrap="none" rtlCol="0">
              <a:spAutoFit/>
            </a:bodyPr>
            <a:lstStyle/>
            <a:p>
              <a:r>
                <a:rPr lang="en-US" altLang="zh-CN" sz="2100" dirty="0">
                  <a:solidFill>
                    <a:schemeClr val="bg1"/>
                  </a:solidFill>
                  <a:latin typeface="字魂59号-创粗黑" panose="00000500000000000000" charset="-122"/>
                  <a:ea typeface="字魂59号-创粗黑" panose="00000500000000000000" charset="-122"/>
                  <a:cs typeface="字魂59号-创粗黑" panose="00000500000000000000" charset="-122"/>
                </a:rPr>
                <a:t>02</a:t>
              </a:r>
              <a:endParaRPr lang="zh-CN" altLang="en-US" sz="2100" dirty="0">
                <a:solidFill>
                  <a:schemeClr val="bg1"/>
                </a:solidFill>
                <a:latin typeface="字魂59号-创粗黑" panose="00000500000000000000" charset="-122"/>
                <a:ea typeface="字魂59号-创粗黑" panose="00000500000000000000" charset="-122"/>
                <a:cs typeface="字魂59号-创粗黑" panose="00000500000000000000" charset="-122"/>
              </a:endParaRPr>
            </a:p>
          </p:txBody>
        </p:sp>
      </p:grpSp>
      <p:grpSp>
        <p:nvGrpSpPr>
          <p:cNvPr id="20" name="Group 29"/>
          <p:cNvGrpSpPr>
            <a:grpSpLocks noChangeAspect="1"/>
          </p:cNvGrpSpPr>
          <p:nvPr/>
        </p:nvGrpSpPr>
        <p:grpSpPr bwMode="auto">
          <a:xfrm>
            <a:off x="4436338" y="2367861"/>
            <a:ext cx="919042" cy="855345"/>
            <a:chOff x="4239" y="2878"/>
            <a:chExt cx="606" cy="564"/>
          </a:xfrm>
          <a:solidFill>
            <a:schemeClr val="bg1"/>
          </a:solidFill>
        </p:grpSpPr>
        <p:sp>
          <p:nvSpPr>
            <p:cNvPr id="21" name="Freeform 30"/>
            <p:cNvSpPr/>
            <p:nvPr/>
          </p:nvSpPr>
          <p:spPr bwMode="auto">
            <a:xfrm>
              <a:off x="4410" y="2878"/>
              <a:ext cx="282" cy="219"/>
            </a:xfrm>
            <a:custGeom>
              <a:avLst/>
              <a:gdLst>
                <a:gd name="T0" fmla="*/ 0 w 1242"/>
                <a:gd name="T1" fmla="*/ 483 h 963"/>
                <a:gd name="T2" fmla="*/ 140 w 1242"/>
                <a:gd name="T3" fmla="*/ 622 h 963"/>
                <a:gd name="T4" fmla="*/ 265 w 1242"/>
                <a:gd name="T5" fmla="*/ 606 h 963"/>
                <a:gd name="T6" fmla="*/ 279 w 1242"/>
                <a:gd name="T7" fmla="*/ 690 h 963"/>
                <a:gd name="T8" fmla="*/ 279 w 1242"/>
                <a:gd name="T9" fmla="*/ 963 h 963"/>
                <a:gd name="T10" fmla="*/ 511 w 1242"/>
                <a:gd name="T11" fmla="*/ 963 h 963"/>
                <a:gd name="T12" fmla="*/ 553 w 1242"/>
                <a:gd name="T13" fmla="*/ 953 h 963"/>
                <a:gd name="T14" fmla="*/ 547 w 1242"/>
                <a:gd name="T15" fmla="*/ 867 h 963"/>
                <a:gd name="T16" fmla="*/ 759 w 1242"/>
                <a:gd name="T17" fmla="*/ 675 h 963"/>
                <a:gd name="T18" fmla="*/ 971 w 1242"/>
                <a:gd name="T19" fmla="*/ 867 h 963"/>
                <a:gd name="T20" fmla="*/ 965 w 1242"/>
                <a:gd name="T21" fmla="*/ 953 h 963"/>
                <a:gd name="T22" fmla="*/ 1006 w 1242"/>
                <a:gd name="T23" fmla="*/ 963 h 963"/>
                <a:gd name="T24" fmla="*/ 1239 w 1242"/>
                <a:gd name="T25" fmla="*/ 963 h 963"/>
                <a:gd name="T26" fmla="*/ 1239 w 1242"/>
                <a:gd name="T27" fmla="*/ 117 h 963"/>
                <a:gd name="T28" fmla="*/ 1214 w 1242"/>
                <a:gd name="T29" fmla="*/ 28 h 963"/>
                <a:gd name="T30" fmla="*/ 1118 w 1242"/>
                <a:gd name="T31" fmla="*/ 3 h 963"/>
                <a:gd name="T32" fmla="*/ 279 w 1242"/>
                <a:gd name="T33" fmla="*/ 3 h 963"/>
                <a:gd name="T34" fmla="*/ 279 w 1242"/>
                <a:gd name="T35" fmla="*/ 276 h 963"/>
                <a:gd name="T36" fmla="*/ 265 w 1242"/>
                <a:gd name="T37" fmla="*/ 361 h 963"/>
                <a:gd name="T38" fmla="*/ 140 w 1242"/>
                <a:gd name="T39" fmla="*/ 344 h 963"/>
                <a:gd name="T40" fmla="*/ 0 w 1242"/>
                <a:gd name="T41" fmla="*/ 483 h 9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242" h="963">
                  <a:moveTo>
                    <a:pt x="0" y="483"/>
                  </a:moveTo>
                  <a:cubicBezTo>
                    <a:pt x="0" y="560"/>
                    <a:pt x="63" y="622"/>
                    <a:pt x="140" y="622"/>
                  </a:cubicBezTo>
                  <a:cubicBezTo>
                    <a:pt x="209" y="622"/>
                    <a:pt x="243" y="579"/>
                    <a:pt x="265" y="606"/>
                  </a:cubicBezTo>
                  <a:cubicBezTo>
                    <a:pt x="277" y="620"/>
                    <a:pt x="279" y="637"/>
                    <a:pt x="279" y="690"/>
                  </a:cubicBezTo>
                  <a:lnTo>
                    <a:pt x="279" y="963"/>
                  </a:lnTo>
                  <a:lnTo>
                    <a:pt x="511" y="963"/>
                  </a:lnTo>
                  <a:cubicBezTo>
                    <a:pt x="545" y="963"/>
                    <a:pt x="550" y="960"/>
                    <a:pt x="553" y="953"/>
                  </a:cubicBezTo>
                  <a:cubicBezTo>
                    <a:pt x="559" y="940"/>
                    <a:pt x="547" y="918"/>
                    <a:pt x="547" y="867"/>
                  </a:cubicBezTo>
                  <a:cubicBezTo>
                    <a:pt x="547" y="760"/>
                    <a:pt x="660" y="675"/>
                    <a:pt x="759" y="675"/>
                  </a:cubicBezTo>
                  <a:cubicBezTo>
                    <a:pt x="858" y="675"/>
                    <a:pt x="971" y="756"/>
                    <a:pt x="971" y="867"/>
                  </a:cubicBezTo>
                  <a:cubicBezTo>
                    <a:pt x="971" y="918"/>
                    <a:pt x="959" y="940"/>
                    <a:pt x="965" y="953"/>
                  </a:cubicBezTo>
                  <a:cubicBezTo>
                    <a:pt x="967" y="960"/>
                    <a:pt x="972" y="963"/>
                    <a:pt x="1006" y="963"/>
                  </a:cubicBezTo>
                  <a:lnTo>
                    <a:pt x="1239" y="963"/>
                  </a:lnTo>
                  <a:lnTo>
                    <a:pt x="1239" y="117"/>
                  </a:lnTo>
                  <a:cubicBezTo>
                    <a:pt x="1239" y="117"/>
                    <a:pt x="1242" y="57"/>
                    <a:pt x="1214" y="28"/>
                  </a:cubicBezTo>
                  <a:cubicBezTo>
                    <a:pt x="1185" y="0"/>
                    <a:pt x="1118" y="3"/>
                    <a:pt x="1118" y="3"/>
                  </a:cubicBezTo>
                  <a:lnTo>
                    <a:pt x="279" y="3"/>
                  </a:lnTo>
                  <a:lnTo>
                    <a:pt x="279" y="276"/>
                  </a:lnTo>
                  <a:cubicBezTo>
                    <a:pt x="279" y="329"/>
                    <a:pt x="277" y="347"/>
                    <a:pt x="265" y="361"/>
                  </a:cubicBezTo>
                  <a:cubicBezTo>
                    <a:pt x="243" y="388"/>
                    <a:pt x="209" y="344"/>
                    <a:pt x="140" y="344"/>
                  </a:cubicBezTo>
                  <a:cubicBezTo>
                    <a:pt x="63" y="344"/>
                    <a:pt x="0" y="406"/>
                    <a:pt x="0" y="483"/>
                  </a:cubicBezTo>
                  <a:close/>
                </a:path>
              </a:pathLst>
            </a:custGeom>
            <a:grpFill/>
            <a:ln w="0">
              <a:noFill/>
              <a:prstDash val="solid"/>
              <a:round/>
            </a:ln>
          </p:spPr>
          <p:txBody>
            <a:bodyPr vert="horz" wrap="square" lIns="51435" tIns="25718" rIns="51435" bIns="25718" numCol="1" anchor="t" anchorCtr="0" compatLnSpc="1"/>
            <a:lstStyle/>
            <a:p>
              <a:pPr defTabSz="685800">
                <a:defRPr/>
              </a:pPr>
              <a:endParaRPr lang="th-TH" sz="1800" kern="0">
                <a:solidFill>
                  <a:prstClr val="black"/>
                </a:solidFill>
                <a:latin typeface="字魂59号-创粗黑" panose="00000500000000000000" charset="-122"/>
                <a:ea typeface="字魂59号-创粗黑" panose="00000500000000000000" charset="-122"/>
                <a:sym typeface="Arial" panose="020B0604020202020204" pitchFamily="34" charset="0"/>
              </a:endParaRPr>
            </a:p>
          </p:txBody>
        </p:sp>
        <p:sp>
          <p:nvSpPr>
            <p:cNvPr id="22" name="Freeform 31"/>
            <p:cNvSpPr/>
            <p:nvPr/>
          </p:nvSpPr>
          <p:spPr bwMode="auto">
            <a:xfrm>
              <a:off x="4239" y="2878"/>
              <a:ext cx="219" cy="282"/>
            </a:xfrm>
            <a:custGeom>
              <a:avLst/>
              <a:gdLst>
                <a:gd name="T0" fmla="*/ 5 w 965"/>
                <a:gd name="T1" fmla="*/ 965 h 1244"/>
                <a:gd name="T2" fmla="*/ 279 w 965"/>
                <a:gd name="T3" fmla="*/ 965 h 1244"/>
                <a:gd name="T4" fmla="*/ 363 w 965"/>
                <a:gd name="T5" fmla="*/ 979 h 1244"/>
                <a:gd name="T6" fmla="*/ 346 w 965"/>
                <a:gd name="T7" fmla="*/ 1104 h 1244"/>
                <a:gd name="T8" fmla="*/ 485 w 965"/>
                <a:gd name="T9" fmla="*/ 1244 h 1244"/>
                <a:gd name="T10" fmla="*/ 625 w 965"/>
                <a:gd name="T11" fmla="*/ 1104 h 1244"/>
                <a:gd name="T12" fmla="*/ 608 w 965"/>
                <a:gd name="T13" fmla="*/ 979 h 1244"/>
                <a:gd name="T14" fmla="*/ 692 w 965"/>
                <a:gd name="T15" fmla="*/ 965 h 1244"/>
                <a:gd name="T16" fmla="*/ 965 w 965"/>
                <a:gd name="T17" fmla="*/ 965 h 1244"/>
                <a:gd name="T18" fmla="*/ 965 w 965"/>
                <a:gd name="T19" fmla="*/ 733 h 1244"/>
                <a:gd name="T20" fmla="*/ 955 w 965"/>
                <a:gd name="T21" fmla="*/ 691 h 1244"/>
                <a:gd name="T22" fmla="*/ 869 w 965"/>
                <a:gd name="T23" fmla="*/ 697 h 1244"/>
                <a:gd name="T24" fmla="*/ 677 w 965"/>
                <a:gd name="T25" fmla="*/ 485 h 1244"/>
                <a:gd name="T26" fmla="*/ 869 w 965"/>
                <a:gd name="T27" fmla="*/ 273 h 1244"/>
                <a:gd name="T28" fmla="*/ 955 w 965"/>
                <a:gd name="T29" fmla="*/ 280 h 1244"/>
                <a:gd name="T30" fmla="*/ 965 w 965"/>
                <a:gd name="T31" fmla="*/ 238 h 1244"/>
                <a:gd name="T32" fmla="*/ 965 w 965"/>
                <a:gd name="T33" fmla="*/ 5 h 1244"/>
                <a:gd name="T34" fmla="*/ 141 w 965"/>
                <a:gd name="T35" fmla="*/ 5 h 1244"/>
                <a:gd name="T36" fmla="*/ 31 w 965"/>
                <a:gd name="T37" fmla="*/ 30 h 1244"/>
                <a:gd name="T38" fmla="*/ 5 w 965"/>
                <a:gd name="T39" fmla="*/ 129 h 1244"/>
                <a:gd name="T40" fmla="*/ 5 w 965"/>
                <a:gd name="T41" fmla="*/ 965 h 12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65" h="1244">
                  <a:moveTo>
                    <a:pt x="5" y="965"/>
                  </a:moveTo>
                  <a:lnTo>
                    <a:pt x="279" y="965"/>
                  </a:lnTo>
                  <a:cubicBezTo>
                    <a:pt x="331" y="965"/>
                    <a:pt x="349" y="967"/>
                    <a:pt x="363" y="979"/>
                  </a:cubicBezTo>
                  <a:cubicBezTo>
                    <a:pt x="390" y="1001"/>
                    <a:pt x="346" y="1035"/>
                    <a:pt x="346" y="1104"/>
                  </a:cubicBezTo>
                  <a:cubicBezTo>
                    <a:pt x="346" y="1181"/>
                    <a:pt x="409" y="1244"/>
                    <a:pt x="485" y="1244"/>
                  </a:cubicBezTo>
                  <a:cubicBezTo>
                    <a:pt x="562" y="1244"/>
                    <a:pt x="625" y="1181"/>
                    <a:pt x="625" y="1104"/>
                  </a:cubicBezTo>
                  <a:cubicBezTo>
                    <a:pt x="625" y="1035"/>
                    <a:pt x="581" y="1002"/>
                    <a:pt x="608" y="979"/>
                  </a:cubicBezTo>
                  <a:cubicBezTo>
                    <a:pt x="622" y="967"/>
                    <a:pt x="639" y="965"/>
                    <a:pt x="692" y="965"/>
                  </a:cubicBezTo>
                  <a:lnTo>
                    <a:pt x="965" y="965"/>
                  </a:lnTo>
                  <a:lnTo>
                    <a:pt x="965" y="733"/>
                  </a:lnTo>
                  <a:cubicBezTo>
                    <a:pt x="965" y="699"/>
                    <a:pt x="962" y="694"/>
                    <a:pt x="955" y="691"/>
                  </a:cubicBezTo>
                  <a:cubicBezTo>
                    <a:pt x="942" y="685"/>
                    <a:pt x="920" y="697"/>
                    <a:pt x="869" y="697"/>
                  </a:cubicBezTo>
                  <a:cubicBezTo>
                    <a:pt x="762" y="697"/>
                    <a:pt x="677" y="584"/>
                    <a:pt x="677" y="485"/>
                  </a:cubicBezTo>
                  <a:cubicBezTo>
                    <a:pt x="677" y="386"/>
                    <a:pt x="758" y="273"/>
                    <a:pt x="869" y="273"/>
                  </a:cubicBezTo>
                  <a:cubicBezTo>
                    <a:pt x="920" y="273"/>
                    <a:pt x="942" y="285"/>
                    <a:pt x="955" y="280"/>
                  </a:cubicBezTo>
                  <a:cubicBezTo>
                    <a:pt x="962" y="277"/>
                    <a:pt x="965" y="272"/>
                    <a:pt x="965" y="238"/>
                  </a:cubicBezTo>
                  <a:lnTo>
                    <a:pt x="965" y="5"/>
                  </a:lnTo>
                  <a:lnTo>
                    <a:pt x="141" y="5"/>
                  </a:lnTo>
                  <a:cubicBezTo>
                    <a:pt x="141" y="5"/>
                    <a:pt x="61" y="0"/>
                    <a:pt x="31" y="30"/>
                  </a:cubicBezTo>
                  <a:cubicBezTo>
                    <a:pt x="0" y="61"/>
                    <a:pt x="5" y="129"/>
                    <a:pt x="5" y="129"/>
                  </a:cubicBezTo>
                  <a:lnTo>
                    <a:pt x="5" y="965"/>
                  </a:lnTo>
                  <a:close/>
                </a:path>
              </a:pathLst>
            </a:custGeom>
            <a:grpFill/>
            <a:ln w="0">
              <a:noFill/>
              <a:prstDash val="solid"/>
              <a:round/>
            </a:ln>
          </p:spPr>
          <p:txBody>
            <a:bodyPr vert="horz" wrap="square" lIns="51435" tIns="25718" rIns="51435" bIns="25718" numCol="1" anchor="t" anchorCtr="0" compatLnSpc="1"/>
            <a:lstStyle/>
            <a:p>
              <a:pPr defTabSz="685800">
                <a:defRPr/>
              </a:pPr>
              <a:endParaRPr lang="th-TH" sz="1800" kern="0">
                <a:solidFill>
                  <a:prstClr val="black"/>
                </a:solidFill>
                <a:latin typeface="字魂59号-创粗黑" panose="00000500000000000000" charset="-122"/>
                <a:ea typeface="字魂59号-创粗黑" panose="00000500000000000000" charset="-122"/>
                <a:sym typeface="Arial" panose="020B0604020202020204" pitchFamily="34" charset="0"/>
              </a:endParaRPr>
            </a:p>
          </p:txBody>
        </p:sp>
        <p:sp>
          <p:nvSpPr>
            <p:cNvPr id="23" name="Freeform 32"/>
            <p:cNvSpPr/>
            <p:nvPr/>
          </p:nvSpPr>
          <p:spPr bwMode="auto">
            <a:xfrm>
              <a:off x="4240" y="3113"/>
              <a:ext cx="281" cy="218"/>
            </a:xfrm>
            <a:custGeom>
              <a:avLst/>
              <a:gdLst>
                <a:gd name="T0" fmla="*/ 1240 w 1240"/>
                <a:gd name="T1" fmla="*/ 480 h 960"/>
                <a:gd name="T2" fmla="*/ 1101 w 1240"/>
                <a:gd name="T3" fmla="*/ 341 h 960"/>
                <a:gd name="T4" fmla="*/ 975 w 1240"/>
                <a:gd name="T5" fmla="*/ 357 h 960"/>
                <a:gd name="T6" fmla="*/ 961 w 1240"/>
                <a:gd name="T7" fmla="*/ 273 h 960"/>
                <a:gd name="T8" fmla="*/ 961 w 1240"/>
                <a:gd name="T9" fmla="*/ 0 h 960"/>
                <a:gd name="T10" fmla="*/ 729 w 1240"/>
                <a:gd name="T11" fmla="*/ 0 h 960"/>
                <a:gd name="T12" fmla="*/ 687 w 1240"/>
                <a:gd name="T13" fmla="*/ 10 h 960"/>
                <a:gd name="T14" fmla="*/ 693 w 1240"/>
                <a:gd name="T15" fmla="*/ 96 h 960"/>
                <a:gd name="T16" fmla="*/ 481 w 1240"/>
                <a:gd name="T17" fmla="*/ 288 h 960"/>
                <a:gd name="T18" fmla="*/ 270 w 1240"/>
                <a:gd name="T19" fmla="*/ 96 h 960"/>
                <a:gd name="T20" fmla="*/ 276 w 1240"/>
                <a:gd name="T21" fmla="*/ 10 h 960"/>
                <a:gd name="T22" fmla="*/ 234 w 1240"/>
                <a:gd name="T23" fmla="*/ 0 h 960"/>
                <a:gd name="T24" fmla="*/ 1 w 1240"/>
                <a:gd name="T25" fmla="*/ 0 h 960"/>
                <a:gd name="T26" fmla="*/ 1 w 1240"/>
                <a:gd name="T27" fmla="*/ 828 h 960"/>
                <a:gd name="T28" fmla="*/ 30 w 1240"/>
                <a:gd name="T29" fmla="*/ 928 h 960"/>
                <a:gd name="T30" fmla="*/ 129 w 1240"/>
                <a:gd name="T31" fmla="*/ 960 h 960"/>
                <a:gd name="T32" fmla="*/ 961 w 1240"/>
                <a:gd name="T33" fmla="*/ 960 h 960"/>
                <a:gd name="T34" fmla="*/ 961 w 1240"/>
                <a:gd name="T35" fmla="*/ 687 h 960"/>
                <a:gd name="T36" fmla="*/ 975 w 1240"/>
                <a:gd name="T37" fmla="*/ 602 h 960"/>
                <a:gd name="T38" fmla="*/ 1101 w 1240"/>
                <a:gd name="T39" fmla="*/ 619 h 960"/>
                <a:gd name="T40" fmla="*/ 1240 w 1240"/>
                <a:gd name="T41" fmla="*/ 480 h 9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240" h="960">
                  <a:moveTo>
                    <a:pt x="1240" y="480"/>
                  </a:moveTo>
                  <a:cubicBezTo>
                    <a:pt x="1240" y="403"/>
                    <a:pt x="1178" y="341"/>
                    <a:pt x="1101" y="341"/>
                  </a:cubicBezTo>
                  <a:cubicBezTo>
                    <a:pt x="1031" y="341"/>
                    <a:pt x="998" y="385"/>
                    <a:pt x="975" y="357"/>
                  </a:cubicBezTo>
                  <a:cubicBezTo>
                    <a:pt x="963" y="343"/>
                    <a:pt x="961" y="326"/>
                    <a:pt x="961" y="273"/>
                  </a:cubicBezTo>
                  <a:lnTo>
                    <a:pt x="961" y="0"/>
                  </a:lnTo>
                  <a:lnTo>
                    <a:pt x="729" y="0"/>
                  </a:lnTo>
                  <a:cubicBezTo>
                    <a:pt x="695" y="0"/>
                    <a:pt x="690" y="3"/>
                    <a:pt x="687" y="10"/>
                  </a:cubicBezTo>
                  <a:cubicBezTo>
                    <a:pt x="681" y="23"/>
                    <a:pt x="693" y="45"/>
                    <a:pt x="693" y="96"/>
                  </a:cubicBezTo>
                  <a:cubicBezTo>
                    <a:pt x="693" y="203"/>
                    <a:pt x="580" y="288"/>
                    <a:pt x="481" y="288"/>
                  </a:cubicBezTo>
                  <a:cubicBezTo>
                    <a:pt x="382" y="288"/>
                    <a:pt x="270" y="207"/>
                    <a:pt x="270" y="96"/>
                  </a:cubicBezTo>
                  <a:cubicBezTo>
                    <a:pt x="270" y="45"/>
                    <a:pt x="282" y="23"/>
                    <a:pt x="276" y="10"/>
                  </a:cubicBezTo>
                  <a:cubicBezTo>
                    <a:pt x="273" y="3"/>
                    <a:pt x="268" y="0"/>
                    <a:pt x="234" y="0"/>
                  </a:cubicBezTo>
                  <a:lnTo>
                    <a:pt x="1" y="0"/>
                  </a:lnTo>
                  <a:lnTo>
                    <a:pt x="1" y="828"/>
                  </a:lnTo>
                  <a:cubicBezTo>
                    <a:pt x="1" y="828"/>
                    <a:pt x="0" y="898"/>
                    <a:pt x="30" y="928"/>
                  </a:cubicBezTo>
                  <a:cubicBezTo>
                    <a:pt x="60" y="958"/>
                    <a:pt x="129" y="960"/>
                    <a:pt x="129" y="960"/>
                  </a:cubicBezTo>
                  <a:lnTo>
                    <a:pt x="961" y="960"/>
                  </a:lnTo>
                  <a:lnTo>
                    <a:pt x="961" y="687"/>
                  </a:lnTo>
                  <a:cubicBezTo>
                    <a:pt x="961" y="634"/>
                    <a:pt x="963" y="616"/>
                    <a:pt x="975" y="602"/>
                  </a:cubicBezTo>
                  <a:cubicBezTo>
                    <a:pt x="998" y="575"/>
                    <a:pt x="1031" y="619"/>
                    <a:pt x="1101" y="619"/>
                  </a:cubicBezTo>
                  <a:cubicBezTo>
                    <a:pt x="1178" y="619"/>
                    <a:pt x="1240" y="557"/>
                    <a:pt x="1240" y="480"/>
                  </a:cubicBezTo>
                  <a:close/>
                </a:path>
              </a:pathLst>
            </a:custGeom>
            <a:grpFill/>
            <a:ln w="0">
              <a:noFill/>
              <a:prstDash val="solid"/>
              <a:round/>
            </a:ln>
          </p:spPr>
          <p:txBody>
            <a:bodyPr vert="horz" wrap="square" lIns="51435" tIns="25718" rIns="51435" bIns="25718" numCol="1" anchor="t" anchorCtr="0" compatLnSpc="1"/>
            <a:lstStyle/>
            <a:p>
              <a:pPr defTabSz="685800">
                <a:defRPr/>
              </a:pPr>
              <a:endParaRPr lang="th-TH" sz="1800" kern="0">
                <a:solidFill>
                  <a:prstClr val="black"/>
                </a:solidFill>
                <a:latin typeface="字魂59号-创粗黑" panose="00000500000000000000" charset="-122"/>
                <a:ea typeface="字魂59号-创粗黑" panose="00000500000000000000" charset="-122"/>
                <a:sym typeface="Arial" panose="020B0604020202020204" pitchFamily="34" charset="0"/>
              </a:endParaRPr>
            </a:p>
          </p:txBody>
        </p:sp>
        <p:sp>
          <p:nvSpPr>
            <p:cNvPr id="24" name="Freeform 33"/>
            <p:cNvSpPr/>
            <p:nvPr/>
          </p:nvSpPr>
          <p:spPr bwMode="auto">
            <a:xfrm>
              <a:off x="4537" y="3143"/>
              <a:ext cx="308" cy="299"/>
            </a:xfrm>
            <a:custGeom>
              <a:avLst/>
              <a:gdLst>
                <a:gd name="T0" fmla="*/ 770 w 1358"/>
                <a:gd name="T1" fmla="*/ 1267 h 1322"/>
                <a:gd name="T2" fmla="*/ 1358 w 1358"/>
                <a:gd name="T3" fmla="*/ 679 h 1322"/>
                <a:gd name="T4" fmla="*/ 1164 w 1358"/>
                <a:gd name="T5" fmla="*/ 486 h 1322"/>
                <a:gd name="T6" fmla="*/ 1114 w 1358"/>
                <a:gd name="T7" fmla="*/ 416 h 1322"/>
                <a:gd name="T8" fmla="*/ 1215 w 1358"/>
                <a:gd name="T9" fmla="*/ 339 h 1322"/>
                <a:gd name="T10" fmla="*/ 1215 w 1358"/>
                <a:gd name="T11" fmla="*/ 142 h 1322"/>
                <a:gd name="T12" fmla="*/ 1018 w 1358"/>
                <a:gd name="T13" fmla="*/ 142 h 1322"/>
                <a:gd name="T14" fmla="*/ 941 w 1358"/>
                <a:gd name="T15" fmla="*/ 243 h 1322"/>
                <a:gd name="T16" fmla="*/ 872 w 1358"/>
                <a:gd name="T17" fmla="*/ 193 h 1322"/>
                <a:gd name="T18" fmla="*/ 679 w 1358"/>
                <a:gd name="T19" fmla="*/ 0 h 1322"/>
                <a:gd name="T20" fmla="*/ 514 w 1358"/>
                <a:gd name="T21" fmla="*/ 164 h 1322"/>
                <a:gd name="T22" fmla="*/ 492 w 1358"/>
                <a:gd name="T23" fmla="*/ 201 h 1322"/>
                <a:gd name="T24" fmla="*/ 557 w 1358"/>
                <a:gd name="T25" fmla="*/ 258 h 1322"/>
                <a:gd name="T26" fmla="*/ 543 w 1358"/>
                <a:gd name="T27" fmla="*/ 543 h 1322"/>
                <a:gd name="T28" fmla="*/ 258 w 1358"/>
                <a:gd name="T29" fmla="*/ 557 h 1322"/>
                <a:gd name="T30" fmla="*/ 201 w 1358"/>
                <a:gd name="T31" fmla="*/ 492 h 1322"/>
                <a:gd name="T32" fmla="*/ 164 w 1358"/>
                <a:gd name="T33" fmla="*/ 514 h 1322"/>
                <a:gd name="T34" fmla="*/ 0 w 1358"/>
                <a:gd name="T35" fmla="*/ 679 h 1322"/>
                <a:gd name="T36" fmla="*/ 590 w 1358"/>
                <a:gd name="T37" fmla="*/ 1269 h 1322"/>
                <a:gd name="T38" fmla="*/ 679 w 1358"/>
                <a:gd name="T39" fmla="*/ 1322 h 1322"/>
                <a:gd name="T40" fmla="*/ 770 w 1358"/>
                <a:gd name="T41" fmla="*/ 1267 h 13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358" h="1322">
                  <a:moveTo>
                    <a:pt x="770" y="1267"/>
                  </a:moveTo>
                  <a:lnTo>
                    <a:pt x="1358" y="679"/>
                  </a:lnTo>
                  <a:lnTo>
                    <a:pt x="1164" y="486"/>
                  </a:lnTo>
                  <a:cubicBezTo>
                    <a:pt x="1127" y="448"/>
                    <a:pt x="1116" y="435"/>
                    <a:pt x="1114" y="416"/>
                  </a:cubicBezTo>
                  <a:cubicBezTo>
                    <a:pt x="1111" y="381"/>
                    <a:pt x="1166" y="389"/>
                    <a:pt x="1215" y="339"/>
                  </a:cubicBezTo>
                  <a:cubicBezTo>
                    <a:pt x="1270" y="285"/>
                    <a:pt x="1270" y="197"/>
                    <a:pt x="1215" y="142"/>
                  </a:cubicBezTo>
                  <a:cubicBezTo>
                    <a:pt x="1161" y="88"/>
                    <a:pt x="1073" y="88"/>
                    <a:pt x="1018" y="142"/>
                  </a:cubicBezTo>
                  <a:cubicBezTo>
                    <a:pt x="969" y="192"/>
                    <a:pt x="976" y="246"/>
                    <a:pt x="941" y="243"/>
                  </a:cubicBezTo>
                  <a:cubicBezTo>
                    <a:pt x="923" y="242"/>
                    <a:pt x="909" y="230"/>
                    <a:pt x="872" y="193"/>
                  </a:cubicBezTo>
                  <a:lnTo>
                    <a:pt x="679" y="0"/>
                  </a:lnTo>
                  <a:lnTo>
                    <a:pt x="514" y="164"/>
                  </a:lnTo>
                  <a:cubicBezTo>
                    <a:pt x="490" y="189"/>
                    <a:pt x="489" y="194"/>
                    <a:pt x="492" y="201"/>
                  </a:cubicBezTo>
                  <a:cubicBezTo>
                    <a:pt x="497" y="214"/>
                    <a:pt x="521" y="222"/>
                    <a:pt x="557" y="258"/>
                  </a:cubicBezTo>
                  <a:cubicBezTo>
                    <a:pt x="633" y="333"/>
                    <a:pt x="613" y="473"/>
                    <a:pt x="543" y="543"/>
                  </a:cubicBezTo>
                  <a:cubicBezTo>
                    <a:pt x="473" y="613"/>
                    <a:pt x="336" y="636"/>
                    <a:pt x="258" y="557"/>
                  </a:cubicBezTo>
                  <a:cubicBezTo>
                    <a:pt x="222" y="521"/>
                    <a:pt x="215" y="497"/>
                    <a:pt x="201" y="492"/>
                  </a:cubicBezTo>
                  <a:cubicBezTo>
                    <a:pt x="194" y="489"/>
                    <a:pt x="189" y="490"/>
                    <a:pt x="164" y="514"/>
                  </a:cubicBezTo>
                  <a:lnTo>
                    <a:pt x="0" y="679"/>
                  </a:lnTo>
                  <a:lnTo>
                    <a:pt x="590" y="1269"/>
                  </a:lnTo>
                  <a:cubicBezTo>
                    <a:pt x="590" y="1269"/>
                    <a:pt x="636" y="1322"/>
                    <a:pt x="679" y="1322"/>
                  </a:cubicBezTo>
                  <a:cubicBezTo>
                    <a:pt x="721" y="1322"/>
                    <a:pt x="770" y="1267"/>
                    <a:pt x="770" y="1267"/>
                  </a:cubicBezTo>
                  <a:close/>
                </a:path>
              </a:pathLst>
            </a:custGeom>
            <a:grpFill/>
            <a:ln w="0">
              <a:noFill/>
              <a:prstDash val="solid"/>
              <a:round/>
            </a:ln>
          </p:spPr>
          <p:txBody>
            <a:bodyPr vert="horz" wrap="square" lIns="51435" tIns="25718" rIns="51435" bIns="25718" numCol="1" anchor="t" anchorCtr="0" compatLnSpc="1"/>
            <a:lstStyle/>
            <a:p>
              <a:pPr defTabSz="685800">
                <a:defRPr/>
              </a:pPr>
              <a:endParaRPr lang="th-TH" sz="1800" kern="0">
                <a:solidFill>
                  <a:prstClr val="black"/>
                </a:solidFill>
                <a:latin typeface="字魂59号-创粗黑" panose="00000500000000000000" charset="-122"/>
                <a:ea typeface="字魂59号-创粗黑" panose="00000500000000000000" charset="-122"/>
                <a:sym typeface="Arial" panose="020B0604020202020204" pitchFamily="34" charset="0"/>
              </a:endParaRPr>
            </a:p>
          </p:txBody>
        </p:sp>
      </p:grpSp>
      <p:sp>
        <p:nvSpPr>
          <p:cNvPr id="25" name="文本框 24"/>
          <p:cNvSpPr txBox="1"/>
          <p:nvPr/>
        </p:nvSpPr>
        <p:spPr>
          <a:xfrm>
            <a:off x="1155857" y="1406196"/>
            <a:ext cx="2024731" cy="415498"/>
          </a:xfrm>
          <a:prstGeom prst="rect">
            <a:avLst/>
          </a:prstGeom>
          <a:noFill/>
        </p:spPr>
        <p:txBody>
          <a:bodyPr wrap="square" rtlCol="0">
            <a:spAutoFit/>
          </a:bodyPr>
          <a:lstStyle/>
          <a:p>
            <a:r>
              <a:rPr lang="zh-CN" altLang="en-US" sz="2100" b="1" dirty="0">
                <a:solidFill>
                  <a:srgbClr val="2E6F57"/>
                </a:solidFill>
                <a:latin typeface="字魂59号-创粗黑" panose="00000500000000000000" charset="-122"/>
                <a:ea typeface="字魂59号-创粗黑" panose="00000500000000000000" charset="-122"/>
                <a:cs typeface="字魂59号-创粗黑" panose="00000500000000000000" charset="-122"/>
              </a:rPr>
              <a:t>添加标题</a:t>
            </a:r>
            <a:endParaRPr lang="zh-CN" altLang="en-US" sz="2100" b="1" dirty="0">
              <a:solidFill>
                <a:srgbClr val="2E6F57"/>
              </a:solidFill>
              <a:latin typeface="字魂59号-创粗黑" panose="00000500000000000000" charset="-122"/>
              <a:ea typeface="字魂59号-创粗黑" panose="00000500000000000000" charset="-122"/>
              <a:cs typeface="字魂59号-创粗黑" panose="00000500000000000000" charset="-122"/>
            </a:endParaRPr>
          </a:p>
        </p:txBody>
      </p:sp>
      <p:sp>
        <p:nvSpPr>
          <p:cNvPr id="26" name="文本框 25"/>
          <p:cNvSpPr txBox="1"/>
          <p:nvPr/>
        </p:nvSpPr>
        <p:spPr>
          <a:xfrm>
            <a:off x="1078073" y="1808137"/>
            <a:ext cx="1883001" cy="248209"/>
          </a:xfrm>
          <a:prstGeom prst="rect">
            <a:avLst/>
          </a:prstGeom>
          <a:noFill/>
        </p:spPr>
        <p:txBody>
          <a:bodyPr wrap="square" rtlCol="0">
            <a:spAutoFit/>
          </a:bodyPr>
          <a:lstStyle/>
          <a:p>
            <a:r>
              <a:rPr lang="en-US" altLang="zh-CN" sz="1015" dirty="0">
                <a:solidFill>
                  <a:schemeClr val="tx1">
                    <a:lumMod val="75000"/>
                    <a:lumOff val="25000"/>
                  </a:schemeClr>
                </a:solidFill>
                <a:cs typeface="字魂59号-创粗黑" panose="00000500000000000000" charset="-122"/>
              </a:rPr>
              <a:t>Click here to add words</a:t>
            </a:r>
            <a:endParaRPr lang="zh-CN" altLang="en-US" sz="1015" dirty="0">
              <a:solidFill>
                <a:schemeClr val="tx1">
                  <a:lumMod val="75000"/>
                  <a:lumOff val="25000"/>
                </a:schemeClr>
              </a:solidFill>
              <a:cs typeface="字魂59号-创粗黑" panose="00000500000000000000" charset="-122"/>
            </a:endParaRPr>
          </a:p>
        </p:txBody>
      </p:sp>
      <p:sp>
        <p:nvSpPr>
          <p:cNvPr id="27" name="文本框 26"/>
          <p:cNvSpPr txBox="1"/>
          <p:nvPr/>
        </p:nvSpPr>
        <p:spPr>
          <a:xfrm>
            <a:off x="1078073" y="2060938"/>
            <a:ext cx="1883001" cy="248209"/>
          </a:xfrm>
          <a:prstGeom prst="rect">
            <a:avLst/>
          </a:prstGeom>
          <a:noFill/>
        </p:spPr>
        <p:txBody>
          <a:bodyPr wrap="square" rtlCol="0">
            <a:spAutoFit/>
          </a:bodyPr>
          <a:lstStyle/>
          <a:p>
            <a:r>
              <a:rPr lang="en-US" altLang="zh-CN" sz="1015" dirty="0">
                <a:solidFill>
                  <a:schemeClr val="tx1">
                    <a:lumMod val="75000"/>
                    <a:lumOff val="25000"/>
                  </a:schemeClr>
                </a:solidFill>
                <a:cs typeface="字魂59号-创粗黑" panose="00000500000000000000" charset="-122"/>
              </a:rPr>
              <a:t>Click here to add words</a:t>
            </a:r>
            <a:endParaRPr lang="zh-CN" altLang="en-US" sz="1015" dirty="0">
              <a:solidFill>
                <a:schemeClr val="tx1">
                  <a:lumMod val="75000"/>
                  <a:lumOff val="25000"/>
                </a:schemeClr>
              </a:solidFill>
              <a:cs typeface="字魂59号-创粗黑" panose="00000500000000000000" charset="-122"/>
            </a:endParaRPr>
          </a:p>
        </p:txBody>
      </p:sp>
      <p:sp>
        <p:nvSpPr>
          <p:cNvPr id="28" name="文本框 27"/>
          <p:cNvSpPr txBox="1"/>
          <p:nvPr/>
        </p:nvSpPr>
        <p:spPr>
          <a:xfrm>
            <a:off x="1183523" y="3184879"/>
            <a:ext cx="2024731" cy="415498"/>
          </a:xfrm>
          <a:prstGeom prst="rect">
            <a:avLst/>
          </a:prstGeom>
          <a:noFill/>
        </p:spPr>
        <p:txBody>
          <a:bodyPr wrap="square" rtlCol="0">
            <a:spAutoFit/>
          </a:bodyPr>
          <a:lstStyle/>
          <a:p>
            <a:r>
              <a:rPr lang="zh-CN" altLang="en-US" sz="2100" b="1" dirty="0">
                <a:solidFill>
                  <a:srgbClr val="2E6F57"/>
                </a:solidFill>
                <a:latin typeface="字魂59号-创粗黑" panose="00000500000000000000" charset="-122"/>
                <a:ea typeface="字魂59号-创粗黑" panose="00000500000000000000" charset="-122"/>
                <a:cs typeface="字魂59号-创粗黑" panose="00000500000000000000" charset="-122"/>
              </a:rPr>
              <a:t>添加标题</a:t>
            </a:r>
            <a:endParaRPr lang="zh-CN" altLang="en-US" sz="2100" b="1" dirty="0">
              <a:solidFill>
                <a:srgbClr val="2E6F57"/>
              </a:solidFill>
              <a:latin typeface="字魂59号-创粗黑" panose="00000500000000000000" charset="-122"/>
              <a:ea typeface="字魂59号-创粗黑" panose="00000500000000000000" charset="-122"/>
              <a:cs typeface="字魂59号-创粗黑" panose="00000500000000000000" charset="-122"/>
            </a:endParaRPr>
          </a:p>
        </p:txBody>
      </p:sp>
      <p:sp>
        <p:nvSpPr>
          <p:cNvPr id="29" name="文本框 28"/>
          <p:cNvSpPr txBox="1"/>
          <p:nvPr/>
        </p:nvSpPr>
        <p:spPr>
          <a:xfrm>
            <a:off x="1105739" y="3586820"/>
            <a:ext cx="1883001" cy="248209"/>
          </a:xfrm>
          <a:prstGeom prst="rect">
            <a:avLst/>
          </a:prstGeom>
          <a:noFill/>
        </p:spPr>
        <p:txBody>
          <a:bodyPr wrap="square" rtlCol="0">
            <a:spAutoFit/>
          </a:bodyPr>
          <a:lstStyle/>
          <a:p>
            <a:r>
              <a:rPr lang="en-US" altLang="zh-CN" sz="1015" dirty="0">
                <a:solidFill>
                  <a:schemeClr val="tx1">
                    <a:lumMod val="75000"/>
                    <a:lumOff val="25000"/>
                  </a:schemeClr>
                </a:solidFill>
                <a:cs typeface="字魂59号-创粗黑" panose="00000500000000000000" charset="-122"/>
              </a:rPr>
              <a:t>Click here to add words</a:t>
            </a:r>
            <a:endParaRPr lang="zh-CN" altLang="en-US" sz="1015" dirty="0">
              <a:solidFill>
                <a:schemeClr val="tx1">
                  <a:lumMod val="75000"/>
                  <a:lumOff val="25000"/>
                </a:schemeClr>
              </a:solidFill>
              <a:cs typeface="字魂59号-创粗黑" panose="00000500000000000000" charset="-122"/>
            </a:endParaRPr>
          </a:p>
        </p:txBody>
      </p:sp>
      <p:sp>
        <p:nvSpPr>
          <p:cNvPr id="30" name="文本框 29"/>
          <p:cNvSpPr txBox="1"/>
          <p:nvPr/>
        </p:nvSpPr>
        <p:spPr>
          <a:xfrm>
            <a:off x="1105739" y="3839620"/>
            <a:ext cx="1883001" cy="248209"/>
          </a:xfrm>
          <a:prstGeom prst="rect">
            <a:avLst/>
          </a:prstGeom>
          <a:noFill/>
        </p:spPr>
        <p:txBody>
          <a:bodyPr wrap="square" rtlCol="0">
            <a:spAutoFit/>
          </a:bodyPr>
          <a:lstStyle/>
          <a:p>
            <a:r>
              <a:rPr lang="en-US" altLang="zh-CN" sz="1015" dirty="0">
                <a:solidFill>
                  <a:schemeClr val="tx1">
                    <a:lumMod val="75000"/>
                    <a:lumOff val="25000"/>
                  </a:schemeClr>
                </a:solidFill>
                <a:cs typeface="字魂59号-创粗黑" panose="00000500000000000000" charset="-122"/>
              </a:rPr>
              <a:t>Click here to add words</a:t>
            </a:r>
            <a:endParaRPr lang="zh-CN" altLang="en-US" sz="1015" dirty="0">
              <a:solidFill>
                <a:schemeClr val="tx1">
                  <a:lumMod val="75000"/>
                  <a:lumOff val="25000"/>
                </a:schemeClr>
              </a:solidFill>
              <a:cs typeface="字魂59号-创粗黑" panose="00000500000000000000" charset="-122"/>
            </a:endParaRPr>
          </a:p>
        </p:txBody>
      </p:sp>
      <p:sp>
        <p:nvSpPr>
          <p:cNvPr id="31" name="文本框 30"/>
          <p:cNvSpPr txBox="1"/>
          <p:nvPr/>
        </p:nvSpPr>
        <p:spPr>
          <a:xfrm>
            <a:off x="7119269" y="1430396"/>
            <a:ext cx="2024731" cy="415498"/>
          </a:xfrm>
          <a:prstGeom prst="rect">
            <a:avLst/>
          </a:prstGeom>
          <a:noFill/>
        </p:spPr>
        <p:txBody>
          <a:bodyPr wrap="square" rtlCol="0">
            <a:spAutoFit/>
          </a:bodyPr>
          <a:lstStyle/>
          <a:p>
            <a:r>
              <a:rPr lang="zh-CN" altLang="en-US" sz="2100" b="1" dirty="0">
                <a:solidFill>
                  <a:srgbClr val="2E6F57"/>
                </a:solidFill>
                <a:latin typeface="字魂59号-创粗黑" panose="00000500000000000000" charset="-122"/>
                <a:ea typeface="字魂59号-创粗黑" panose="00000500000000000000" charset="-122"/>
                <a:cs typeface="字魂59号-创粗黑" panose="00000500000000000000" charset="-122"/>
              </a:rPr>
              <a:t>添加标题</a:t>
            </a:r>
            <a:endParaRPr lang="zh-CN" altLang="en-US" sz="2100" b="1" dirty="0">
              <a:solidFill>
                <a:srgbClr val="2E6F57"/>
              </a:solidFill>
              <a:latin typeface="字魂59号-创粗黑" panose="00000500000000000000" charset="-122"/>
              <a:ea typeface="字魂59号-创粗黑" panose="00000500000000000000" charset="-122"/>
              <a:cs typeface="字魂59号-创粗黑" panose="00000500000000000000" charset="-122"/>
            </a:endParaRPr>
          </a:p>
        </p:txBody>
      </p:sp>
      <p:sp>
        <p:nvSpPr>
          <p:cNvPr id="32" name="文本框 31"/>
          <p:cNvSpPr txBox="1"/>
          <p:nvPr/>
        </p:nvSpPr>
        <p:spPr>
          <a:xfrm>
            <a:off x="7041485" y="1832338"/>
            <a:ext cx="1883001" cy="248209"/>
          </a:xfrm>
          <a:prstGeom prst="rect">
            <a:avLst/>
          </a:prstGeom>
          <a:noFill/>
        </p:spPr>
        <p:txBody>
          <a:bodyPr wrap="square" rtlCol="0">
            <a:spAutoFit/>
          </a:bodyPr>
          <a:lstStyle/>
          <a:p>
            <a:r>
              <a:rPr lang="en-US" altLang="zh-CN" sz="1015" dirty="0">
                <a:solidFill>
                  <a:schemeClr val="tx1">
                    <a:lumMod val="75000"/>
                    <a:lumOff val="25000"/>
                  </a:schemeClr>
                </a:solidFill>
                <a:cs typeface="字魂59号-创粗黑" panose="00000500000000000000" charset="-122"/>
              </a:rPr>
              <a:t>Click here to add words</a:t>
            </a:r>
            <a:endParaRPr lang="zh-CN" altLang="en-US" sz="1015" dirty="0">
              <a:solidFill>
                <a:schemeClr val="tx1">
                  <a:lumMod val="75000"/>
                  <a:lumOff val="25000"/>
                </a:schemeClr>
              </a:solidFill>
              <a:cs typeface="字魂59号-创粗黑" panose="00000500000000000000" charset="-122"/>
            </a:endParaRPr>
          </a:p>
        </p:txBody>
      </p:sp>
      <p:sp>
        <p:nvSpPr>
          <p:cNvPr id="33" name="文本框 32"/>
          <p:cNvSpPr txBox="1"/>
          <p:nvPr/>
        </p:nvSpPr>
        <p:spPr>
          <a:xfrm>
            <a:off x="7041485" y="2085136"/>
            <a:ext cx="1883001" cy="248209"/>
          </a:xfrm>
          <a:prstGeom prst="rect">
            <a:avLst/>
          </a:prstGeom>
          <a:noFill/>
        </p:spPr>
        <p:txBody>
          <a:bodyPr wrap="square" rtlCol="0">
            <a:spAutoFit/>
          </a:bodyPr>
          <a:lstStyle/>
          <a:p>
            <a:r>
              <a:rPr lang="en-US" altLang="zh-CN" sz="1015" dirty="0">
                <a:solidFill>
                  <a:schemeClr val="tx1">
                    <a:lumMod val="75000"/>
                    <a:lumOff val="25000"/>
                  </a:schemeClr>
                </a:solidFill>
                <a:cs typeface="字魂59号-创粗黑" panose="00000500000000000000" charset="-122"/>
              </a:rPr>
              <a:t>Click here to add words</a:t>
            </a:r>
            <a:endParaRPr lang="zh-CN" altLang="en-US" sz="1015" dirty="0">
              <a:solidFill>
                <a:schemeClr val="tx1">
                  <a:lumMod val="75000"/>
                  <a:lumOff val="25000"/>
                </a:schemeClr>
              </a:solidFill>
              <a:cs typeface="字魂59号-创粗黑" panose="00000500000000000000" charset="-122"/>
            </a:endParaRPr>
          </a:p>
        </p:txBody>
      </p:sp>
      <p:sp>
        <p:nvSpPr>
          <p:cNvPr id="34" name="文本框 33"/>
          <p:cNvSpPr txBox="1"/>
          <p:nvPr/>
        </p:nvSpPr>
        <p:spPr>
          <a:xfrm>
            <a:off x="7079003" y="3249556"/>
            <a:ext cx="2024731" cy="415498"/>
          </a:xfrm>
          <a:prstGeom prst="rect">
            <a:avLst/>
          </a:prstGeom>
          <a:noFill/>
        </p:spPr>
        <p:txBody>
          <a:bodyPr wrap="square" rtlCol="0">
            <a:spAutoFit/>
          </a:bodyPr>
          <a:lstStyle/>
          <a:p>
            <a:r>
              <a:rPr lang="zh-CN" altLang="en-US" sz="2100" b="1" dirty="0">
                <a:solidFill>
                  <a:srgbClr val="2E6F57"/>
                </a:solidFill>
                <a:latin typeface="字魂59号-创粗黑" panose="00000500000000000000" charset="-122"/>
                <a:ea typeface="字魂59号-创粗黑" panose="00000500000000000000" charset="-122"/>
                <a:cs typeface="字魂59号-创粗黑" panose="00000500000000000000" charset="-122"/>
              </a:rPr>
              <a:t>添加标题</a:t>
            </a:r>
            <a:endParaRPr lang="zh-CN" altLang="en-US" sz="2100" b="1" dirty="0">
              <a:solidFill>
                <a:srgbClr val="2E6F57"/>
              </a:solidFill>
              <a:latin typeface="字魂59号-创粗黑" panose="00000500000000000000" charset="-122"/>
              <a:ea typeface="字魂59号-创粗黑" panose="00000500000000000000" charset="-122"/>
              <a:cs typeface="字魂59号-创粗黑" panose="00000500000000000000" charset="-122"/>
            </a:endParaRPr>
          </a:p>
        </p:txBody>
      </p:sp>
      <p:sp>
        <p:nvSpPr>
          <p:cNvPr id="35" name="文本框 34"/>
          <p:cNvSpPr txBox="1"/>
          <p:nvPr/>
        </p:nvSpPr>
        <p:spPr>
          <a:xfrm>
            <a:off x="7001219" y="3651497"/>
            <a:ext cx="1883001" cy="248209"/>
          </a:xfrm>
          <a:prstGeom prst="rect">
            <a:avLst/>
          </a:prstGeom>
          <a:noFill/>
        </p:spPr>
        <p:txBody>
          <a:bodyPr wrap="square" rtlCol="0">
            <a:spAutoFit/>
          </a:bodyPr>
          <a:lstStyle/>
          <a:p>
            <a:r>
              <a:rPr lang="en-US" altLang="zh-CN" sz="1015" dirty="0">
                <a:solidFill>
                  <a:schemeClr val="tx1">
                    <a:lumMod val="75000"/>
                    <a:lumOff val="25000"/>
                  </a:schemeClr>
                </a:solidFill>
                <a:cs typeface="字魂59号-创粗黑" panose="00000500000000000000" charset="-122"/>
              </a:rPr>
              <a:t>Click here to add words</a:t>
            </a:r>
            <a:endParaRPr lang="zh-CN" altLang="en-US" sz="1015" dirty="0">
              <a:solidFill>
                <a:schemeClr val="tx1">
                  <a:lumMod val="75000"/>
                  <a:lumOff val="25000"/>
                </a:schemeClr>
              </a:solidFill>
              <a:cs typeface="字魂59号-创粗黑" panose="00000500000000000000" charset="-122"/>
            </a:endParaRPr>
          </a:p>
        </p:txBody>
      </p:sp>
      <p:sp>
        <p:nvSpPr>
          <p:cNvPr id="36" name="文本框 35"/>
          <p:cNvSpPr txBox="1"/>
          <p:nvPr/>
        </p:nvSpPr>
        <p:spPr>
          <a:xfrm>
            <a:off x="7001219" y="3904297"/>
            <a:ext cx="1883001" cy="248209"/>
          </a:xfrm>
          <a:prstGeom prst="rect">
            <a:avLst/>
          </a:prstGeom>
          <a:noFill/>
        </p:spPr>
        <p:txBody>
          <a:bodyPr wrap="square" rtlCol="0">
            <a:spAutoFit/>
          </a:bodyPr>
          <a:lstStyle/>
          <a:p>
            <a:r>
              <a:rPr lang="en-US" altLang="zh-CN" sz="1015" dirty="0">
                <a:solidFill>
                  <a:schemeClr val="tx1">
                    <a:lumMod val="75000"/>
                    <a:lumOff val="25000"/>
                  </a:schemeClr>
                </a:solidFill>
                <a:cs typeface="字魂59号-创粗黑" panose="00000500000000000000" charset="-122"/>
              </a:rPr>
              <a:t>Click here to add words</a:t>
            </a:r>
            <a:endParaRPr lang="zh-CN" altLang="en-US" sz="1015" dirty="0">
              <a:solidFill>
                <a:schemeClr val="tx1">
                  <a:lumMod val="75000"/>
                  <a:lumOff val="25000"/>
                </a:schemeClr>
              </a:solidFill>
              <a:cs typeface="字魂59号-创粗黑" panose="00000500000000000000"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Tm="3000">
        <p:random/>
      </p:transition>
    </mc:Choice>
    <mc:Fallback>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p:cTn id="12" dur="500" fill="hold"/>
                                        <p:tgtEl>
                                          <p:spTgt spid="3"/>
                                        </p:tgtEl>
                                        <p:attrNameLst>
                                          <p:attrName>ppt_w</p:attrName>
                                        </p:attrNameLst>
                                      </p:cBhvr>
                                      <p:tavLst>
                                        <p:tav tm="0">
                                          <p:val>
                                            <p:fltVal val="0"/>
                                          </p:val>
                                        </p:tav>
                                        <p:tav tm="100000">
                                          <p:val>
                                            <p:strVal val="#ppt_w"/>
                                          </p:val>
                                        </p:tav>
                                      </p:tavLst>
                                    </p:anim>
                                    <p:anim calcmode="lin" valueType="num">
                                      <p:cBhvr>
                                        <p:cTn id="13" dur="500" fill="hold"/>
                                        <p:tgtEl>
                                          <p:spTgt spid="3"/>
                                        </p:tgtEl>
                                        <p:attrNameLst>
                                          <p:attrName>ppt_h</p:attrName>
                                        </p:attrNameLst>
                                      </p:cBhvr>
                                      <p:tavLst>
                                        <p:tav tm="0">
                                          <p:val>
                                            <p:fltVal val="0"/>
                                          </p:val>
                                        </p:tav>
                                        <p:tav tm="100000">
                                          <p:val>
                                            <p:strVal val="#ppt_h"/>
                                          </p:val>
                                        </p:tav>
                                      </p:tavLst>
                                    </p:anim>
                                    <p:animEffect transition="in" filter="fade">
                                      <p:cBhvr>
                                        <p:cTn id="14" dur="500"/>
                                        <p:tgtEl>
                                          <p:spTgt spid="3"/>
                                        </p:tgtEl>
                                      </p:cBhvr>
                                    </p:animEffect>
                                  </p:childTnLst>
                                </p:cTn>
                              </p:par>
                              <p:par>
                                <p:cTn id="15" presetID="53" presetClass="entr" presetSubtype="16" fill="hold" nodeType="withEffect">
                                  <p:stCondLst>
                                    <p:cond delay="0"/>
                                  </p:stCondLst>
                                  <p:childTnLst>
                                    <p:set>
                                      <p:cBhvr>
                                        <p:cTn id="16" dur="1" fill="hold">
                                          <p:stCondLst>
                                            <p:cond delay="0"/>
                                          </p:stCondLst>
                                        </p:cTn>
                                        <p:tgtEl>
                                          <p:spTgt spid="4"/>
                                        </p:tgtEl>
                                        <p:attrNameLst>
                                          <p:attrName>style.visibility</p:attrName>
                                        </p:attrNameLst>
                                      </p:cBhvr>
                                      <p:to>
                                        <p:strVal val="visible"/>
                                      </p:to>
                                    </p:set>
                                    <p:anim calcmode="lin" valueType="num">
                                      <p:cBhvr>
                                        <p:cTn id="17" dur="500" fill="hold"/>
                                        <p:tgtEl>
                                          <p:spTgt spid="4"/>
                                        </p:tgtEl>
                                        <p:attrNameLst>
                                          <p:attrName>ppt_w</p:attrName>
                                        </p:attrNameLst>
                                      </p:cBhvr>
                                      <p:tavLst>
                                        <p:tav tm="0">
                                          <p:val>
                                            <p:fltVal val="0"/>
                                          </p:val>
                                        </p:tav>
                                        <p:tav tm="100000">
                                          <p:val>
                                            <p:strVal val="#ppt_w"/>
                                          </p:val>
                                        </p:tav>
                                      </p:tavLst>
                                    </p:anim>
                                    <p:anim calcmode="lin" valueType="num">
                                      <p:cBhvr>
                                        <p:cTn id="18" dur="500" fill="hold"/>
                                        <p:tgtEl>
                                          <p:spTgt spid="4"/>
                                        </p:tgtEl>
                                        <p:attrNameLst>
                                          <p:attrName>ppt_h</p:attrName>
                                        </p:attrNameLst>
                                      </p:cBhvr>
                                      <p:tavLst>
                                        <p:tav tm="0">
                                          <p:val>
                                            <p:fltVal val="0"/>
                                          </p:val>
                                        </p:tav>
                                        <p:tav tm="100000">
                                          <p:val>
                                            <p:strVal val="#ppt_h"/>
                                          </p:val>
                                        </p:tav>
                                      </p:tavLst>
                                    </p:anim>
                                    <p:animEffect transition="in" filter="fade">
                                      <p:cBhvr>
                                        <p:cTn id="19" dur="500"/>
                                        <p:tgtEl>
                                          <p:spTgt spid="4"/>
                                        </p:tgtEl>
                                      </p:cBhvr>
                                    </p:animEffect>
                                  </p:childTnLst>
                                </p:cTn>
                              </p:par>
                              <p:par>
                                <p:cTn id="20" presetID="53" presetClass="entr" presetSubtype="16" fill="hold" nodeType="withEffect">
                                  <p:stCondLst>
                                    <p:cond delay="0"/>
                                  </p:stCondLst>
                                  <p:childTnLst>
                                    <p:set>
                                      <p:cBhvr>
                                        <p:cTn id="21" dur="1" fill="hold">
                                          <p:stCondLst>
                                            <p:cond delay="0"/>
                                          </p:stCondLst>
                                        </p:cTn>
                                        <p:tgtEl>
                                          <p:spTgt spid="5"/>
                                        </p:tgtEl>
                                        <p:attrNameLst>
                                          <p:attrName>style.visibility</p:attrName>
                                        </p:attrNameLst>
                                      </p:cBhvr>
                                      <p:to>
                                        <p:strVal val="visible"/>
                                      </p:to>
                                    </p:set>
                                    <p:anim calcmode="lin" valueType="num">
                                      <p:cBhvr>
                                        <p:cTn id="22" dur="500" fill="hold"/>
                                        <p:tgtEl>
                                          <p:spTgt spid="5"/>
                                        </p:tgtEl>
                                        <p:attrNameLst>
                                          <p:attrName>ppt_w</p:attrName>
                                        </p:attrNameLst>
                                      </p:cBhvr>
                                      <p:tavLst>
                                        <p:tav tm="0">
                                          <p:val>
                                            <p:fltVal val="0"/>
                                          </p:val>
                                        </p:tav>
                                        <p:tav tm="100000">
                                          <p:val>
                                            <p:strVal val="#ppt_w"/>
                                          </p:val>
                                        </p:tav>
                                      </p:tavLst>
                                    </p:anim>
                                    <p:anim calcmode="lin" valueType="num">
                                      <p:cBhvr>
                                        <p:cTn id="23" dur="500" fill="hold"/>
                                        <p:tgtEl>
                                          <p:spTgt spid="5"/>
                                        </p:tgtEl>
                                        <p:attrNameLst>
                                          <p:attrName>ppt_h</p:attrName>
                                        </p:attrNameLst>
                                      </p:cBhvr>
                                      <p:tavLst>
                                        <p:tav tm="0">
                                          <p:val>
                                            <p:fltVal val="0"/>
                                          </p:val>
                                        </p:tav>
                                        <p:tav tm="100000">
                                          <p:val>
                                            <p:strVal val="#ppt_h"/>
                                          </p:val>
                                        </p:tav>
                                      </p:tavLst>
                                    </p:anim>
                                    <p:animEffect transition="in" filter="fade">
                                      <p:cBhvr>
                                        <p:cTn id="24" dur="500"/>
                                        <p:tgtEl>
                                          <p:spTgt spid="5"/>
                                        </p:tgtEl>
                                      </p:cBhvr>
                                    </p:animEffect>
                                  </p:childTnLst>
                                </p:cTn>
                              </p:par>
                              <p:par>
                                <p:cTn id="25" presetID="53" presetClass="entr" presetSubtype="16" fill="hold" nodeType="withEffect">
                                  <p:stCondLst>
                                    <p:cond delay="0"/>
                                  </p:stCondLst>
                                  <p:childTnLst>
                                    <p:set>
                                      <p:cBhvr>
                                        <p:cTn id="26" dur="1" fill="hold">
                                          <p:stCondLst>
                                            <p:cond delay="0"/>
                                          </p:stCondLst>
                                        </p:cTn>
                                        <p:tgtEl>
                                          <p:spTgt spid="6"/>
                                        </p:tgtEl>
                                        <p:attrNameLst>
                                          <p:attrName>style.visibility</p:attrName>
                                        </p:attrNameLst>
                                      </p:cBhvr>
                                      <p:to>
                                        <p:strVal val="visible"/>
                                      </p:to>
                                    </p:set>
                                    <p:anim calcmode="lin" valueType="num">
                                      <p:cBhvr>
                                        <p:cTn id="27" dur="500" fill="hold"/>
                                        <p:tgtEl>
                                          <p:spTgt spid="6"/>
                                        </p:tgtEl>
                                        <p:attrNameLst>
                                          <p:attrName>ppt_w</p:attrName>
                                        </p:attrNameLst>
                                      </p:cBhvr>
                                      <p:tavLst>
                                        <p:tav tm="0">
                                          <p:val>
                                            <p:fltVal val="0"/>
                                          </p:val>
                                        </p:tav>
                                        <p:tav tm="100000">
                                          <p:val>
                                            <p:strVal val="#ppt_w"/>
                                          </p:val>
                                        </p:tav>
                                      </p:tavLst>
                                    </p:anim>
                                    <p:anim calcmode="lin" valueType="num">
                                      <p:cBhvr>
                                        <p:cTn id="28" dur="500" fill="hold"/>
                                        <p:tgtEl>
                                          <p:spTgt spid="6"/>
                                        </p:tgtEl>
                                        <p:attrNameLst>
                                          <p:attrName>ppt_h</p:attrName>
                                        </p:attrNameLst>
                                      </p:cBhvr>
                                      <p:tavLst>
                                        <p:tav tm="0">
                                          <p:val>
                                            <p:fltVal val="0"/>
                                          </p:val>
                                        </p:tav>
                                        <p:tav tm="100000">
                                          <p:val>
                                            <p:strVal val="#ppt_h"/>
                                          </p:val>
                                        </p:tav>
                                      </p:tavLst>
                                    </p:anim>
                                    <p:animEffect transition="in" filter="fade">
                                      <p:cBhvr>
                                        <p:cTn id="29" dur="500"/>
                                        <p:tgtEl>
                                          <p:spTgt spid="6"/>
                                        </p:tgtEl>
                                      </p:cBhvr>
                                    </p:animEffect>
                                  </p:childTnLst>
                                </p:cTn>
                              </p:par>
                              <p:par>
                                <p:cTn id="30" presetID="53" presetClass="entr" presetSubtype="16" fill="hold" nodeType="withEffect">
                                  <p:stCondLst>
                                    <p:cond delay="0"/>
                                  </p:stCondLst>
                                  <p:childTnLst>
                                    <p:set>
                                      <p:cBhvr>
                                        <p:cTn id="31" dur="1" fill="hold">
                                          <p:stCondLst>
                                            <p:cond delay="0"/>
                                          </p:stCondLst>
                                        </p:cTn>
                                        <p:tgtEl>
                                          <p:spTgt spid="9"/>
                                        </p:tgtEl>
                                        <p:attrNameLst>
                                          <p:attrName>style.visibility</p:attrName>
                                        </p:attrNameLst>
                                      </p:cBhvr>
                                      <p:to>
                                        <p:strVal val="visible"/>
                                      </p:to>
                                    </p:set>
                                    <p:anim calcmode="lin" valueType="num">
                                      <p:cBhvr>
                                        <p:cTn id="32" dur="500" fill="hold"/>
                                        <p:tgtEl>
                                          <p:spTgt spid="9"/>
                                        </p:tgtEl>
                                        <p:attrNameLst>
                                          <p:attrName>ppt_w</p:attrName>
                                        </p:attrNameLst>
                                      </p:cBhvr>
                                      <p:tavLst>
                                        <p:tav tm="0">
                                          <p:val>
                                            <p:fltVal val="0"/>
                                          </p:val>
                                        </p:tav>
                                        <p:tav tm="100000">
                                          <p:val>
                                            <p:strVal val="#ppt_w"/>
                                          </p:val>
                                        </p:tav>
                                      </p:tavLst>
                                    </p:anim>
                                    <p:anim calcmode="lin" valueType="num">
                                      <p:cBhvr>
                                        <p:cTn id="33" dur="500" fill="hold"/>
                                        <p:tgtEl>
                                          <p:spTgt spid="9"/>
                                        </p:tgtEl>
                                        <p:attrNameLst>
                                          <p:attrName>ppt_h</p:attrName>
                                        </p:attrNameLst>
                                      </p:cBhvr>
                                      <p:tavLst>
                                        <p:tav tm="0">
                                          <p:val>
                                            <p:fltVal val="0"/>
                                          </p:val>
                                        </p:tav>
                                        <p:tav tm="100000">
                                          <p:val>
                                            <p:strVal val="#ppt_h"/>
                                          </p:val>
                                        </p:tav>
                                      </p:tavLst>
                                    </p:anim>
                                    <p:animEffect transition="in" filter="fade">
                                      <p:cBhvr>
                                        <p:cTn id="34" dur="500"/>
                                        <p:tgtEl>
                                          <p:spTgt spid="9"/>
                                        </p:tgtEl>
                                      </p:cBhvr>
                                    </p:animEffect>
                                  </p:childTnLst>
                                </p:cTn>
                              </p:par>
                              <p:par>
                                <p:cTn id="35" presetID="53" presetClass="entr" presetSubtype="16" fill="hold" nodeType="withEffect">
                                  <p:stCondLst>
                                    <p:cond delay="0"/>
                                  </p:stCondLst>
                                  <p:childTnLst>
                                    <p:set>
                                      <p:cBhvr>
                                        <p:cTn id="36" dur="1" fill="hold">
                                          <p:stCondLst>
                                            <p:cond delay="0"/>
                                          </p:stCondLst>
                                        </p:cTn>
                                        <p:tgtEl>
                                          <p:spTgt spid="12"/>
                                        </p:tgtEl>
                                        <p:attrNameLst>
                                          <p:attrName>style.visibility</p:attrName>
                                        </p:attrNameLst>
                                      </p:cBhvr>
                                      <p:to>
                                        <p:strVal val="visible"/>
                                      </p:to>
                                    </p:set>
                                    <p:anim calcmode="lin" valueType="num">
                                      <p:cBhvr>
                                        <p:cTn id="37" dur="500" fill="hold"/>
                                        <p:tgtEl>
                                          <p:spTgt spid="12"/>
                                        </p:tgtEl>
                                        <p:attrNameLst>
                                          <p:attrName>ppt_w</p:attrName>
                                        </p:attrNameLst>
                                      </p:cBhvr>
                                      <p:tavLst>
                                        <p:tav tm="0">
                                          <p:val>
                                            <p:fltVal val="0"/>
                                          </p:val>
                                        </p:tav>
                                        <p:tav tm="100000">
                                          <p:val>
                                            <p:strVal val="#ppt_w"/>
                                          </p:val>
                                        </p:tav>
                                      </p:tavLst>
                                    </p:anim>
                                    <p:anim calcmode="lin" valueType="num">
                                      <p:cBhvr>
                                        <p:cTn id="38" dur="500" fill="hold"/>
                                        <p:tgtEl>
                                          <p:spTgt spid="12"/>
                                        </p:tgtEl>
                                        <p:attrNameLst>
                                          <p:attrName>ppt_h</p:attrName>
                                        </p:attrNameLst>
                                      </p:cBhvr>
                                      <p:tavLst>
                                        <p:tav tm="0">
                                          <p:val>
                                            <p:fltVal val="0"/>
                                          </p:val>
                                        </p:tav>
                                        <p:tav tm="100000">
                                          <p:val>
                                            <p:strVal val="#ppt_h"/>
                                          </p:val>
                                        </p:tav>
                                      </p:tavLst>
                                    </p:anim>
                                    <p:animEffect transition="in" filter="fade">
                                      <p:cBhvr>
                                        <p:cTn id="39" dur="500"/>
                                        <p:tgtEl>
                                          <p:spTgt spid="12"/>
                                        </p:tgtEl>
                                      </p:cBhvr>
                                    </p:animEffect>
                                  </p:childTnLst>
                                </p:cTn>
                              </p:par>
                              <p:par>
                                <p:cTn id="40" presetID="53" presetClass="entr" presetSubtype="16" fill="hold" nodeType="withEffect">
                                  <p:stCondLst>
                                    <p:cond delay="0"/>
                                  </p:stCondLst>
                                  <p:childTnLst>
                                    <p:set>
                                      <p:cBhvr>
                                        <p:cTn id="41" dur="1" fill="hold">
                                          <p:stCondLst>
                                            <p:cond delay="0"/>
                                          </p:stCondLst>
                                        </p:cTn>
                                        <p:tgtEl>
                                          <p:spTgt spid="13"/>
                                        </p:tgtEl>
                                        <p:attrNameLst>
                                          <p:attrName>style.visibility</p:attrName>
                                        </p:attrNameLst>
                                      </p:cBhvr>
                                      <p:to>
                                        <p:strVal val="visible"/>
                                      </p:to>
                                    </p:set>
                                    <p:anim calcmode="lin" valueType="num">
                                      <p:cBhvr>
                                        <p:cTn id="42" dur="500" fill="hold"/>
                                        <p:tgtEl>
                                          <p:spTgt spid="13"/>
                                        </p:tgtEl>
                                        <p:attrNameLst>
                                          <p:attrName>ppt_w</p:attrName>
                                        </p:attrNameLst>
                                      </p:cBhvr>
                                      <p:tavLst>
                                        <p:tav tm="0">
                                          <p:val>
                                            <p:fltVal val="0"/>
                                          </p:val>
                                        </p:tav>
                                        <p:tav tm="100000">
                                          <p:val>
                                            <p:strVal val="#ppt_w"/>
                                          </p:val>
                                        </p:tav>
                                      </p:tavLst>
                                    </p:anim>
                                    <p:anim calcmode="lin" valueType="num">
                                      <p:cBhvr>
                                        <p:cTn id="43" dur="500" fill="hold"/>
                                        <p:tgtEl>
                                          <p:spTgt spid="13"/>
                                        </p:tgtEl>
                                        <p:attrNameLst>
                                          <p:attrName>ppt_h</p:attrName>
                                        </p:attrNameLst>
                                      </p:cBhvr>
                                      <p:tavLst>
                                        <p:tav tm="0">
                                          <p:val>
                                            <p:fltVal val="0"/>
                                          </p:val>
                                        </p:tav>
                                        <p:tav tm="100000">
                                          <p:val>
                                            <p:strVal val="#ppt_h"/>
                                          </p:val>
                                        </p:tav>
                                      </p:tavLst>
                                    </p:anim>
                                    <p:animEffect transition="in" filter="fade">
                                      <p:cBhvr>
                                        <p:cTn id="44" dur="500"/>
                                        <p:tgtEl>
                                          <p:spTgt spid="13"/>
                                        </p:tgtEl>
                                      </p:cBhvr>
                                    </p:animEffect>
                                  </p:childTnLst>
                                </p:cTn>
                              </p:par>
                              <p:par>
                                <p:cTn id="45" presetID="53" presetClass="entr" presetSubtype="16" fill="hold" nodeType="withEffect">
                                  <p:stCondLst>
                                    <p:cond delay="0"/>
                                  </p:stCondLst>
                                  <p:childTnLst>
                                    <p:set>
                                      <p:cBhvr>
                                        <p:cTn id="46" dur="1" fill="hold">
                                          <p:stCondLst>
                                            <p:cond delay="0"/>
                                          </p:stCondLst>
                                        </p:cTn>
                                        <p:tgtEl>
                                          <p:spTgt spid="14"/>
                                        </p:tgtEl>
                                        <p:attrNameLst>
                                          <p:attrName>style.visibility</p:attrName>
                                        </p:attrNameLst>
                                      </p:cBhvr>
                                      <p:to>
                                        <p:strVal val="visible"/>
                                      </p:to>
                                    </p:set>
                                    <p:anim calcmode="lin" valueType="num">
                                      <p:cBhvr>
                                        <p:cTn id="47" dur="500" fill="hold"/>
                                        <p:tgtEl>
                                          <p:spTgt spid="14"/>
                                        </p:tgtEl>
                                        <p:attrNameLst>
                                          <p:attrName>ppt_w</p:attrName>
                                        </p:attrNameLst>
                                      </p:cBhvr>
                                      <p:tavLst>
                                        <p:tav tm="0">
                                          <p:val>
                                            <p:fltVal val="0"/>
                                          </p:val>
                                        </p:tav>
                                        <p:tav tm="100000">
                                          <p:val>
                                            <p:strVal val="#ppt_w"/>
                                          </p:val>
                                        </p:tav>
                                      </p:tavLst>
                                    </p:anim>
                                    <p:anim calcmode="lin" valueType="num">
                                      <p:cBhvr>
                                        <p:cTn id="48" dur="500" fill="hold"/>
                                        <p:tgtEl>
                                          <p:spTgt spid="14"/>
                                        </p:tgtEl>
                                        <p:attrNameLst>
                                          <p:attrName>ppt_h</p:attrName>
                                        </p:attrNameLst>
                                      </p:cBhvr>
                                      <p:tavLst>
                                        <p:tav tm="0">
                                          <p:val>
                                            <p:fltVal val="0"/>
                                          </p:val>
                                        </p:tav>
                                        <p:tav tm="100000">
                                          <p:val>
                                            <p:strVal val="#ppt_h"/>
                                          </p:val>
                                        </p:tav>
                                      </p:tavLst>
                                    </p:anim>
                                    <p:animEffect transition="in" filter="fade">
                                      <p:cBhvr>
                                        <p:cTn id="49" dur="500"/>
                                        <p:tgtEl>
                                          <p:spTgt spid="14"/>
                                        </p:tgtEl>
                                      </p:cBhvr>
                                    </p:animEffect>
                                  </p:childTnLst>
                                </p:cTn>
                              </p:par>
                              <p:par>
                                <p:cTn id="50" presetID="53" presetClass="entr" presetSubtype="16" fill="hold" nodeType="withEffect">
                                  <p:stCondLst>
                                    <p:cond delay="0"/>
                                  </p:stCondLst>
                                  <p:childTnLst>
                                    <p:set>
                                      <p:cBhvr>
                                        <p:cTn id="51" dur="1" fill="hold">
                                          <p:stCondLst>
                                            <p:cond delay="0"/>
                                          </p:stCondLst>
                                        </p:cTn>
                                        <p:tgtEl>
                                          <p:spTgt spid="17"/>
                                        </p:tgtEl>
                                        <p:attrNameLst>
                                          <p:attrName>style.visibility</p:attrName>
                                        </p:attrNameLst>
                                      </p:cBhvr>
                                      <p:to>
                                        <p:strVal val="visible"/>
                                      </p:to>
                                    </p:set>
                                    <p:anim calcmode="lin" valueType="num">
                                      <p:cBhvr>
                                        <p:cTn id="52" dur="500" fill="hold"/>
                                        <p:tgtEl>
                                          <p:spTgt spid="17"/>
                                        </p:tgtEl>
                                        <p:attrNameLst>
                                          <p:attrName>ppt_w</p:attrName>
                                        </p:attrNameLst>
                                      </p:cBhvr>
                                      <p:tavLst>
                                        <p:tav tm="0">
                                          <p:val>
                                            <p:fltVal val="0"/>
                                          </p:val>
                                        </p:tav>
                                        <p:tav tm="100000">
                                          <p:val>
                                            <p:strVal val="#ppt_w"/>
                                          </p:val>
                                        </p:tav>
                                      </p:tavLst>
                                    </p:anim>
                                    <p:anim calcmode="lin" valueType="num">
                                      <p:cBhvr>
                                        <p:cTn id="53" dur="500" fill="hold"/>
                                        <p:tgtEl>
                                          <p:spTgt spid="17"/>
                                        </p:tgtEl>
                                        <p:attrNameLst>
                                          <p:attrName>ppt_h</p:attrName>
                                        </p:attrNameLst>
                                      </p:cBhvr>
                                      <p:tavLst>
                                        <p:tav tm="0">
                                          <p:val>
                                            <p:fltVal val="0"/>
                                          </p:val>
                                        </p:tav>
                                        <p:tav tm="100000">
                                          <p:val>
                                            <p:strVal val="#ppt_h"/>
                                          </p:val>
                                        </p:tav>
                                      </p:tavLst>
                                    </p:anim>
                                    <p:animEffect transition="in" filter="fade">
                                      <p:cBhvr>
                                        <p:cTn id="54" dur="500"/>
                                        <p:tgtEl>
                                          <p:spTgt spid="17"/>
                                        </p:tgtEl>
                                      </p:cBhvr>
                                    </p:animEffect>
                                  </p:childTnLst>
                                </p:cTn>
                              </p:par>
                              <p:par>
                                <p:cTn id="55" presetID="53" presetClass="entr" presetSubtype="16" fill="hold" nodeType="withEffect">
                                  <p:stCondLst>
                                    <p:cond delay="0"/>
                                  </p:stCondLst>
                                  <p:childTnLst>
                                    <p:set>
                                      <p:cBhvr>
                                        <p:cTn id="56" dur="1" fill="hold">
                                          <p:stCondLst>
                                            <p:cond delay="0"/>
                                          </p:stCondLst>
                                        </p:cTn>
                                        <p:tgtEl>
                                          <p:spTgt spid="20"/>
                                        </p:tgtEl>
                                        <p:attrNameLst>
                                          <p:attrName>style.visibility</p:attrName>
                                        </p:attrNameLst>
                                      </p:cBhvr>
                                      <p:to>
                                        <p:strVal val="visible"/>
                                      </p:to>
                                    </p:set>
                                    <p:anim calcmode="lin" valueType="num">
                                      <p:cBhvr>
                                        <p:cTn id="57" dur="500" fill="hold"/>
                                        <p:tgtEl>
                                          <p:spTgt spid="20"/>
                                        </p:tgtEl>
                                        <p:attrNameLst>
                                          <p:attrName>ppt_w</p:attrName>
                                        </p:attrNameLst>
                                      </p:cBhvr>
                                      <p:tavLst>
                                        <p:tav tm="0">
                                          <p:val>
                                            <p:fltVal val="0"/>
                                          </p:val>
                                        </p:tav>
                                        <p:tav tm="100000">
                                          <p:val>
                                            <p:strVal val="#ppt_w"/>
                                          </p:val>
                                        </p:tav>
                                      </p:tavLst>
                                    </p:anim>
                                    <p:anim calcmode="lin" valueType="num">
                                      <p:cBhvr>
                                        <p:cTn id="58" dur="500" fill="hold"/>
                                        <p:tgtEl>
                                          <p:spTgt spid="20"/>
                                        </p:tgtEl>
                                        <p:attrNameLst>
                                          <p:attrName>ppt_h</p:attrName>
                                        </p:attrNameLst>
                                      </p:cBhvr>
                                      <p:tavLst>
                                        <p:tav tm="0">
                                          <p:val>
                                            <p:fltVal val="0"/>
                                          </p:val>
                                        </p:tav>
                                        <p:tav tm="100000">
                                          <p:val>
                                            <p:strVal val="#ppt_h"/>
                                          </p:val>
                                        </p:tav>
                                      </p:tavLst>
                                    </p:anim>
                                    <p:animEffect transition="in" filter="fade">
                                      <p:cBhvr>
                                        <p:cTn id="59" dur="500"/>
                                        <p:tgtEl>
                                          <p:spTgt spid="20"/>
                                        </p:tgtEl>
                                      </p:cBhvr>
                                    </p:animEffect>
                                  </p:childTnLst>
                                </p:cTn>
                              </p:par>
                              <p:par>
                                <p:cTn id="60" presetID="2" presetClass="entr" presetSubtype="4" fill="hold" grpId="0" nodeType="withEffect">
                                  <p:stCondLst>
                                    <p:cond delay="0"/>
                                  </p:stCondLst>
                                  <p:childTnLst>
                                    <p:set>
                                      <p:cBhvr>
                                        <p:cTn id="61" dur="1" fill="hold">
                                          <p:stCondLst>
                                            <p:cond delay="0"/>
                                          </p:stCondLst>
                                        </p:cTn>
                                        <p:tgtEl>
                                          <p:spTgt spid="25"/>
                                        </p:tgtEl>
                                        <p:attrNameLst>
                                          <p:attrName>style.visibility</p:attrName>
                                        </p:attrNameLst>
                                      </p:cBhvr>
                                      <p:to>
                                        <p:strVal val="visible"/>
                                      </p:to>
                                    </p:set>
                                    <p:anim calcmode="lin" valueType="num">
                                      <p:cBhvr additive="base">
                                        <p:cTn id="62" dur="500" fill="hold"/>
                                        <p:tgtEl>
                                          <p:spTgt spid="25"/>
                                        </p:tgtEl>
                                        <p:attrNameLst>
                                          <p:attrName>ppt_x</p:attrName>
                                        </p:attrNameLst>
                                      </p:cBhvr>
                                      <p:tavLst>
                                        <p:tav tm="0">
                                          <p:val>
                                            <p:strVal val="#ppt_x"/>
                                          </p:val>
                                        </p:tav>
                                        <p:tav tm="100000">
                                          <p:val>
                                            <p:strVal val="#ppt_x"/>
                                          </p:val>
                                        </p:tav>
                                      </p:tavLst>
                                    </p:anim>
                                    <p:anim calcmode="lin" valueType="num">
                                      <p:cBhvr additive="base">
                                        <p:cTn id="63" dur="500" fill="hold"/>
                                        <p:tgtEl>
                                          <p:spTgt spid="25"/>
                                        </p:tgtEl>
                                        <p:attrNameLst>
                                          <p:attrName>ppt_y</p:attrName>
                                        </p:attrNameLst>
                                      </p:cBhvr>
                                      <p:tavLst>
                                        <p:tav tm="0">
                                          <p:val>
                                            <p:strVal val="1+#ppt_h/2"/>
                                          </p:val>
                                        </p:tav>
                                        <p:tav tm="100000">
                                          <p:val>
                                            <p:strVal val="#ppt_y"/>
                                          </p:val>
                                        </p:tav>
                                      </p:tavLst>
                                    </p:anim>
                                  </p:childTnLst>
                                </p:cTn>
                              </p:par>
                              <p:par>
                                <p:cTn id="64" presetID="2" presetClass="entr" presetSubtype="4" fill="hold" grpId="0" nodeType="withEffect">
                                  <p:stCondLst>
                                    <p:cond delay="0"/>
                                  </p:stCondLst>
                                  <p:childTnLst>
                                    <p:set>
                                      <p:cBhvr>
                                        <p:cTn id="65" dur="1" fill="hold">
                                          <p:stCondLst>
                                            <p:cond delay="0"/>
                                          </p:stCondLst>
                                        </p:cTn>
                                        <p:tgtEl>
                                          <p:spTgt spid="26"/>
                                        </p:tgtEl>
                                        <p:attrNameLst>
                                          <p:attrName>style.visibility</p:attrName>
                                        </p:attrNameLst>
                                      </p:cBhvr>
                                      <p:to>
                                        <p:strVal val="visible"/>
                                      </p:to>
                                    </p:set>
                                    <p:anim calcmode="lin" valueType="num">
                                      <p:cBhvr additive="base">
                                        <p:cTn id="66" dur="500" fill="hold"/>
                                        <p:tgtEl>
                                          <p:spTgt spid="26"/>
                                        </p:tgtEl>
                                        <p:attrNameLst>
                                          <p:attrName>ppt_x</p:attrName>
                                        </p:attrNameLst>
                                      </p:cBhvr>
                                      <p:tavLst>
                                        <p:tav tm="0">
                                          <p:val>
                                            <p:strVal val="#ppt_x"/>
                                          </p:val>
                                        </p:tav>
                                        <p:tav tm="100000">
                                          <p:val>
                                            <p:strVal val="#ppt_x"/>
                                          </p:val>
                                        </p:tav>
                                      </p:tavLst>
                                    </p:anim>
                                    <p:anim calcmode="lin" valueType="num">
                                      <p:cBhvr additive="base">
                                        <p:cTn id="67" dur="500" fill="hold"/>
                                        <p:tgtEl>
                                          <p:spTgt spid="26"/>
                                        </p:tgtEl>
                                        <p:attrNameLst>
                                          <p:attrName>ppt_y</p:attrName>
                                        </p:attrNameLst>
                                      </p:cBhvr>
                                      <p:tavLst>
                                        <p:tav tm="0">
                                          <p:val>
                                            <p:strVal val="1+#ppt_h/2"/>
                                          </p:val>
                                        </p:tav>
                                        <p:tav tm="100000">
                                          <p:val>
                                            <p:strVal val="#ppt_y"/>
                                          </p:val>
                                        </p:tav>
                                      </p:tavLst>
                                    </p:anim>
                                  </p:childTnLst>
                                </p:cTn>
                              </p:par>
                              <p:par>
                                <p:cTn id="68" presetID="2" presetClass="entr" presetSubtype="4" fill="hold" grpId="0" nodeType="withEffect">
                                  <p:stCondLst>
                                    <p:cond delay="0"/>
                                  </p:stCondLst>
                                  <p:childTnLst>
                                    <p:set>
                                      <p:cBhvr>
                                        <p:cTn id="69" dur="1" fill="hold">
                                          <p:stCondLst>
                                            <p:cond delay="0"/>
                                          </p:stCondLst>
                                        </p:cTn>
                                        <p:tgtEl>
                                          <p:spTgt spid="27"/>
                                        </p:tgtEl>
                                        <p:attrNameLst>
                                          <p:attrName>style.visibility</p:attrName>
                                        </p:attrNameLst>
                                      </p:cBhvr>
                                      <p:to>
                                        <p:strVal val="visible"/>
                                      </p:to>
                                    </p:set>
                                    <p:anim calcmode="lin" valueType="num">
                                      <p:cBhvr additive="base">
                                        <p:cTn id="70" dur="500" fill="hold"/>
                                        <p:tgtEl>
                                          <p:spTgt spid="27"/>
                                        </p:tgtEl>
                                        <p:attrNameLst>
                                          <p:attrName>ppt_x</p:attrName>
                                        </p:attrNameLst>
                                      </p:cBhvr>
                                      <p:tavLst>
                                        <p:tav tm="0">
                                          <p:val>
                                            <p:strVal val="#ppt_x"/>
                                          </p:val>
                                        </p:tav>
                                        <p:tav tm="100000">
                                          <p:val>
                                            <p:strVal val="#ppt_x"/>
                                          </p:val>
                                        </p:tav>
                                      </p:tavLst>
                                    </p:anim>
                                    <p:anim calcmode="lin" valueType="num">
                                      <p:cBhvr additive="base">
                                        <p:cTn id="71" dur="500" fill="hold"/>
                                        <p:tgtEl>
                                          <p:spTgt spid="27"/>
                                        </p:tgtEl>
                                        <p:attrNameLst>
                                          <p:attrName>ppt_y</p:attrName>
                                        </p:attrNameLst>
                                      </p:cBhvr>
                                      <p:tavLst>
                                        <p:tav tm="0">
                                          <p:val>
                                            <p:strVal val="1+#ppt_h/2"/>
                                          </p:val>
                                        </p:tav>
                                        <p:tav tm="100000">
                                          <p:val>
                                            <p:strVal val="#ppt_y"/>
                                          </p:val>
                                        </p:tav>
                                      </p:tavLst>
                                    </p:anim>
                                  </p:childTnLst>
                                </p:cTn>
                              </p:par>
                              <p:par>
                                <p:cTn id="72" presetID="2" presetClass="entr" presetSubtype="4" fill="hold" grpId="0" nodeType="withEffect">
                                  <p:stCondLst>
                                    <p:cond delay="0"/>
                                  </p:stCondLst>
                                  <p:childTnLst>
                                    <p:set>
                                      <p:cBhvr>
                                        <p:cTn id="73" dur="1" fill="hold">
                                          <p:stCondLst>
                                            <p:cond delay="0"/>
                                          </p:stCondLst>
                                        </p:cTn>
                                        <p:tgtEl>
                                          <p:spTgt spid="28"/>
                                        </p:tgtEl>
                                        <p:attrNameLst>
                                          <p:attrName>style.visibility</p:attrName>
                                        </p:attrNameLst>
                                      </p:cBhvr>
                                      <p:to>
                                        <p:strVal val="visible"/>
                                      </p:to>
                                    </p:set>
                                    <p:anim calcmode="lin" valueType="num">
                                      <p:cBhvr additive="base">
                                        <p:cTn id="74" dur="500" fill="hold"/>
                                        <p:tgtEl>
                                          <p:spTgt spid="28"/>
                                        </p:tgtEl>
                                        <p:attrNameLst>
                                          <p:attrName>ppt_x</p:attrName>
                                        </p:attrNameLst>
                                      </p:cBhvr>
                                      <p:tavLst>
                                        <p:tav tm="0">
                                          <p:val>
                                            <p:strVal val="#ppt_x"/>
                                          </p:val>
                                        </p:tav>
                                        <p:tav tm="100000">
                                          <p:val>
                                            <p:strVal val="#ppt_x"/>
                                          </p:val>
                                        </p:tav>
                                      </p:tavLst>
                                    </p:anim>
                                    <p:anim calcmode="lin" valueType="num">
                                      <p:cBhvr additive="base">
                                        <p:cTn id="75" dur="500" fill="hold"/>
                                        <p:tgtEl>
                                          <p:spTgt spid="28"/>
                                        </p:tgtEl>
                                        <p:attrNameLst>
                                          <p:attrName>ppt_y</p:attrName>
                                        </p:attrNameLst>
                                      </p:cBhvr>
                                      <p:tavLst>
                                        <p:tav tm="0">
                                          <p:val>
                                            <p:strVal val="1+#ppt_h/2"/>
                                          </p:val>
                                        </p:tav>
                                        <p:tav tm="100000">
                                          <p:val>
                                            <p:strVal val="#ppt_y"/>
                                          </p:val>
                                        </p:tav>
                                      </p:tavLst>
                                    </p:anim>
                                  </p:childTnLst>
                                </p:cTn>
                              </p:par>
                              <p:par>
                                <p:cTn id="76" presetID="2" presetClass="entr" presetSubtype="4" fill="hold" grpId="0" nodeType="withEffect">
                                  <p:stCondLst>
                                    <p:cond delay="0"/>
                                  </p:stCondLst>
                                  <p:childTnLst>
                                    <p:set>
                                      <p:cBhvr>
                                        <p:cTn id="77" dur="1" fill="hold">
                                          <p:stCondLst>
                                            <p:cond delay="0"/>
                                          </p:stCondLst>
                                        </p:cTn>
                                        <p:tgtEl>
                                          <p:spTgt spid="29"/>
                                        </p:tgtEl>
                                        <p:attrNameLst>
                                          <p:attrName>style.visibility</p:attrName>
                                        </p:attrNameLst>
                                      </p:cBhvr>
                                      <p:to>
                                        <p:strVal val="visible"/>
                                      </p:to>
                                    </p:set>
                                    <p:anim calcmode="lin" valueType="num">
                                      <p:cBhvr additive="base">
                                        <p:cTn id="78" dur="500" fill="hold"/>
                                        <p:tgtEl>
                                          <p:spTgt spid="29"/>
                                        </p:tgtEl>
                                        <p:attrNameLst>
                                          <p:attrName>ppt_x</p:attrName>
                                        </p:attrNameLst>
                                      </p:cBhvr>
                                      <p:tavLst>
                                        <p:tav tm="0">
                                          <p:val>
                                            <p:strVal val="#ppt_x"/>
                                          </p:val>
                                        </p:tav>
                                        <p:tav tm="100000">
                                          <p:val>
                                            <p:strVal val="#ppt_x"/>
                                          </p:val>
                                        </p:tav>
                                      </p:tavLst>
                                    </p:anim>
                                    <p:anim calcmode="lin" valueType="num">
                                      <p:cBhvr additive="base">
                                        <p:cTn id="79" dur="500" fill="hold"/>
                                        <p:tgtEl>
                                          <p:spTgt spid="29"/>
                                        </p:tgtEl>
                                        <p:attrNameLst>
                                          <p:attrName>ppt_y</p:attrName>
                                        </p:attrNameLst>
                                      </p:cBhvr>
                                      <p:tavLst>
                                        <p:tav tm="0">
                                          <p:val>
                                            <p:strVal val="1+#ppt_h/2"/>
                                          </p:val>
                                        </p:tav>
                                        <p:tav tm="100000">
                                          <p:val>
                                            <p:strVal val="#ppt_y"/>
                                          </p:val>
                                        </p:tav>
                                      </p:tavLst>
                                    </p:anim>
                                  </p:childTnLst>
                                </p:cTn>
                              </p:par>
                              <p:par>
                                <p:cTn id="80" presetID="2" presetClass="entr" presetSubtype="4" fill="hold" grpId="0" nodeType="withEffect">
                                  <p:stCondLst>
                                    <p:cond delay="0"/>
                                  </p:stCondLst>
                                  <p:childTnLst>
                                    <p:set>
                                      <p:cBhvr>
                                        <p:cTn id="81" dur="1" fill="hold">
                                          <p:stCondLst>
                                            <p:cond delay="0"/>
                                          </p:stCondLst>
                                        </p:cTn>
                                        <p:tgtEl>
                                          <p:spTgt spid="30"/>
                                        </p:tgtEl>
                                        <p:attrNameLst>
                                          <p:attrName>style.visibility</p:attrName>
                                        </p:attrNameLst>
                                      </p:cBhvr>
                                      <p:to>
                                        <p:strVal val="visible"/>
                                      </p:to>
                                    </p:set>
                                    <p:anim calcmode="lin" valueType="num">
                                      <p:cBhvr additive="base">
                                        <p:cTn id="82" dur="500" fill="hold"/>
                                        <p:tgtEl>
                                          <p:spTgt spid="30"/>
                                        </p:tgtEl>
                                        <p:attrNameLst>
                                          <p:attrName>ppt_x</p:attrName>
                                        </p:attrNameLst>
                                      </p:cBhvr>
                                      <p:tavLst>
                                        <p:tav tm="0">
                                          <p:val>
                                            <p:strVal val="#ppt_x"/>
                                          </p:val>
                                        </p:tav>
                                        <p:tav tm="100000">
                                          <p:val>
                                            <p:strVal val="#ppt_x"/>
                                          </p:val>
                                        </p:tav>
                                      </p:tavLst>
                                    </p:anim>
                                    <p:anim calcmode="lin" valueType="num">
                                      <p:cBhvr additive="base">
                                        <p:cTn id="83" dur="500" fill="hold"/>
                                        <p:tgtEl>
                                          <p:spTgt spid="30"/>
                                        </p:tgtEl>
                                        <p:attrNameLst>
                                          <p:attrName>ppt_y</p:attrName>
                                        </p:attrNameLst>
                                      </p:cBhvr>
                                      <p:tavLst>
                                        <p:tav tm="0">
                                          <p:val>
                                            <p:strVal val="1+#ppt_h/2"/>
                                          </p:val>
                                        </p:tav>
                                        <p:tav tm="100000">
                                          <p:val>
                                            <p:strVal val="#ppt_y"/>
                                          </p:val>
                                        </p:tav>
                                      </p:tavLst>
                                    </p:anim>
                                  </p:childTnLst>
                                </p:cTn>
                              </p:par>
                              <p:par>
                                <p:cTn id="84" presetID="2" presetClass="entr" presetSubtype="4" fill="hold" grpId="0" nodeType="withEffect">
                                  <p:stCondLst>
                                    <p:cond delay="0"/>
                                  </p:stCondLst>
                                  <p:childTnLst>
                                    <p:set>
                                      <p:cBhvr>
                                        <p:cTn id="85" dur="1" fill="hold">
                                          <p:stCondLst>
                                            <p:cond delay="0"/>
                                          </p:stCondLst>
                                        </p:cTn>
                                        <p:tgtEl>
                                          <p:spTgt spid="31"/>
                                        </p:tgtEl>
                                        <p:attrNameLst>
                                          <p:attrName>style.visibility</p:attrName>
                                        </p:attrNameLst>
                                      </p:cBhvr>
                                      <p:to>
                                        <p:strVal val="visible"/>
                                      </p:to>
                                    </p:set>
                                    <p:anim calcmode="lin" valueType="num">
                                      <p:cBhvr additive="base">
                                        <p:cTn id="86" dur="500" fill="hold"/>
                                        <p:tgtEl>
                                          <p:spTgt spid="31"/>
                                        </p:tgtEl>
                                        <p:attrNameLst>
                                          <p:attrName>ppt_x</p:attrName>
                                        </p:attrNameLst>
                                      </p:cBhvr>
                                      <p:tavLst>
                                        <p:tav tm="0">
                                          <p:val>
                                            <p:strVal val="#ppt_x"/>
                                          </p:val>
                                        </p:tav>
                                        <p:tav tm="100000">
                                          <p:val>
                                            <p:strVal val="#ppt_x"/>
                                          </p:val>
                                        </p:tav>
                                      </p:tavLst>
                                    </p:anim>
                                    <p:anim calcmode="lin" valueType="num">
                                      <p:cBhvr additive="base">
                                        <p:cTn id="87" dur="500" fill="hold"/>
                                        <p:tgtEl>
                                          <p:spTgt spid="31"/>
                                        </p:tgtEl>
                                        <p:attrNameLst>
                                          <p:attrName>ppt_y</p:attrName>
                                        </p:attrNameLst>
                                      </p:cBhvr>
                                      <p:tavLst>
                                        <p:tav tm="0">
                                          <p:val>
                                            <p:strVal val="1+#ppt_h/2"/>
                                          </p:val>
                                        </p:tav>
                                        <p:tav tm="100000">
                                          <p:val>
                                            <p:strVal val="#ppt_y"/>
                                          </p:val>
                                        </p:tav>
                                      </p:tavLst>
                                    </p:anim>
                                  </p:childTnLst>
                                </p:cTn>
                              </p:par>
                              <p:par>
                                <p:cTn id="88" presetID="2" presetClass="entr" presetSubtype="4" fill="hold" grpId="0" nodeType="withEffect">
                                  <p:stCondLst>
                                    <p:cond delay="0"/>
                                  </p:stCondLst>
                                  <p:childTnLst>
                                    <p:set>
                                      <p:cBhvr>
                                        <p:cTn id="89" dur="1" fill="hold">
                                          <p:stCondLst>
                                            <p:cond delay="0"/>
                                          </p:stCondLst>
                                        </p:cTn>
                                        <p:tgtEl>
                                          <p:spTgt spid="32"/>
                                        </p:tgtEl>
                                        <p:attrNameLst>
                                          <p:attrName>style.visibility</p:attrName>
                                        </p:attrNameLst>
                                      </p:cBhvr>
                                      <p:to>
                                        <p:strVal val="visible"/>
                                      </p:to>
                                    </p:set>
                                    <p:anim calcmode="lin" valueType="num">
                                      <p:cBhvr additive="base">
                                        <p:cTn id="90" dur="500" fill="hold"/>
                                        <p:tgtEl>
                                          <p:spTgt spid="32"/>
                                        </p:tgtEl>
                                        <p:attrNameLst>
                                          <p:attrName>ppt_x</p:attrName>
                                        </p:attrNameLst>
                                      </p:cBhvr>
                                      <p:tavLst>
                                        <p:tav tm="0">
                                          <p:val>
                                            <p:strVal val="#ppt_x"/>
                                          </p:val>
                                        </p:tav>
                                        <p:tav tm="100000">
                                          <p:val>
                                            <p:strVal val="#ppt_x"/>
                                          </p:val>
                                        </p:tav>
                                      </p:tavLst>
                                    </p:anim>
                                    <p:anim calcmode="lin" valueType="num">
                                      <p:cBhvr additive="base">
                                        <p:cTn id="91" dur="500" fill="hold"/>
                                        <p:tgtEl>
                                          <p:spTgt spid="32"/>
                                        </p:tgtEl>
                                        <p:attrNameLst>
                                          <p:attrName>ppt_y</p:attrName>
                                        </p:attrNameLst>
                                      </p:cBhvr>
                                      <p:tavLst>
                                        <p:tav tm="0">
                                          <p:val>
                                            <p:strVal val="1+#ppt_h/2"/>
                                          </p:val>
                                        </p:tav>
                                        <p:tav tm="100000">
                                          <p:val>
                                            <p:strVal val="#ppt_y"/>
                                          </p:val>
                                        </p:tav>
                                      </p:tavLst>
                                    </p:anim>
                                  </p:childTnLst>
                                </p:cTn>
                              </p:par>
                              <p:par>
                                <p:cTn id="92" presetID="2" presetClass="entr" presetSubtype="4" fill="hold" grpId="0" nodeType="withEffect">
                                  <p:stCondLst>
                                    <p:cond delay="0"/>
                                  </p:stCondLst>
                                  <p:childTnLst>
                                    <p:set>
                                      <p:cBhvr>
                                        <p:cTn id="93" dur="1" fill="hold">
                                          <p:stCondLst>
                                            <p:cond delay="0"/>
                                          </p:stCondLst>
                                        </p:cTn>
                                        <p:tgtEl>
                                          <p:spTgt spid="33"/>
                                        </p:tgtEl>
                                        <p:attrNameLst>
                                          <p:attrName>style.visibility</p:attrName>
                                        </p:attrNameLst>
                                      </p:cBhvr>
                                      <p:to>
                                        <p:strVal val="visible"/>
                                      </p:to>
                                    </p:set>
                                    <p:anim calcmode="lin" valueType="num">
                                      <p:cBhvr additive="base">
                                        <p:cTn id="94" dur="500" fill="hold"/>
                                        <p:tgtEl>
                                          <p:spTgt spid="33"/>
                                        </p:tgtEl>
                                        <p:attrNameLst>
                                          <p:attrName>ppt_x</p:attrName>
                                        </p:attrNameLst>
                                      </p:cBhvr>
                                      <p:tavLst>
                                        <p:tav tm="0">
                                          <p:val>
                                            <p:strVal val="#ppt_x"/>
                                          </p:val>
                                        </p:tav>
                                        <p:tav tm="100000">
                                          <p:val>
                                            <p:strVal val="#ppt_x"/>
                                          </p:val>
                                        </p:tav>
                                      </p:tavLst>
                                    </p:anim>
                                    <p:anim calcmode="lin" valueType="num">
                                      <p:cBhvr additive="base">
                                        <p:cTn id="95" dur="500" fill="hold"/>
                                        <p:tgtEl>
                                          <p:spTgt spid="33"/>
                                        </p:tgtEl>
                                        <p:attrNameLst>
                                          <p:attrName>ppt_y</p:attrName>
                                        </p:attrNameLst>
                                      </p:cBhvr>
                                      <p:tavLst>
                                        <p:tav tm="0">
                                          <p:val>
                                            <p:strVal val="1+#ppt_h/2"/>
                                          </p:val>
                                        </p:tav>
                                        <p:tav tm="100000">
                                          <p:val>
                                            <p:strVal val="#ppt_y"/>
                                          </p:val>
                                        </p:tav>
                                      </p:tavLst>
                                    </p:anim>
                                  </p:childTnLst>
                                </p:cTn>
                              </p:par>
                              <p:par>
                                <p:cTn id="96" presetID="2" presetClass="entr" presetSubtype="4" fill="hold" grpId="0" nodeType="withEffect">
                                  <p:stCondLst>
                                    <p:cond delay="0"/>
                                  </p:stCondLst>
                                  <p:childTnLst>
                                    <p:set>
                                      <p:cBhvr>
                                        <p:cTn id="97" dur="1" fill="hold">
                                          <p:stCondLst>
                                            <p:cond delay="0"/>
                                          </p:stCondLst>
                                        </p:cTn>
                                        <p:tgtEl>
                                          <p:spTgt spid="34"/>
                                        </p:tgtEl>
                                        <p:attrNameLst>
                                          <p:attrName>style.visibility</p:attrName>
                                        </p:attrNameLst>
                                      </p:cBhvr>
                                      <p:to>
                                        <p:strVal val="visible"/>
                                      </p:to>
                                    </p:set>
                                    <p:anim calcmode="lin" valueType="num">
                                      <p:cBhvr additive="base">
                                        <p:cTn id="98" dur="500" fill="hold"/>
                                        <p:tgtEl>
                                          <p:spTgt spid="34"/>
                                        </p:tgtEl>
                                        <p:attrNameLst>
                                          <p:attrName>ppt_x</p:attrName>
                                        </p:attrNameLst>
                                      </p:cBhvr>
                                      <p:tavLst>
                                        <p:tav tm="0">
                                          <p:val>
                                            <p:strVal val="#ppt_x"/>
                                          </p:val>
                                        </p:tav>
                                        <p:tav tm="100000">
                                          <p:val>
                                            <p:strVal val="#ppt_x"/>
                                          </p:val>
                                        </p:tav>
                                      </p:tavLst>
                                    </p:anim>
                                    <p:anim calcmode="lin" valueType="num">
                                      <p:cBhvr additive="base">
                                        <p:cTn id="99" dur="500" fill="hold"/>
                                        <p:tgtEl>
                                          <p:spTgt spid="34"/>
                                        </p:tgtEl>
                                        <p:attrNameLst>
                                          <p:attrName>ppt_y</p:attrName>
                                        </p:attrNameLst>
                                      </p:cBhvr>
                                      <p:tavLst>
                                        <p:tav tm="0">
                                          <p:val>
                                            <p:strVal val="1+#ppt_h/2"/>
                                          </p:val>
                                        </p:tav>
                                        <p:tav tm="100000">
                                          <p:val>
                                            <p:strVal val="#ppt_y"/>
                                          </p:val>
                                        </p:tav>
                                      </p:tavLst>
                                    </p:anim>
                                  </p:childTnLst>
                                </p:cTn>
                              </p:par>
                              <p:par>
                                <p:cTn id="100" presetID="2" presetClass="entr" presetSubtype="4" fill="hold" grpId="0" nodeType="withEffect">
                                  <p:stCondLst>
                                    <p:cond delay="0"/>
                                  </p:stCondLst>
                                  <p:childTnLst>
                                    <p:set>
                                      <p:cBhvr>
                                        <p:cTn id="101" dur="1" fill="hold">
                                          <p:stCondLst>
                                            <p:cond delay="0"/>
                                          </p:stCondLst>
                                        </p:cTn>
                                        <p:tgtEl>
                                          <p:spTgt spid="35"/>
                                        </p:tgtEl>
                                        <p:attrNameLst>
                                          <p:attrName>style.visibility</p:attrName>
                                        </p:attrNameLst>
                                      </p:cBhvr>
                                      <p:to>
                                        <p:strVal val="visible"/>
                                      </p:to>
                                    </p:set>
                                    <p:anim calcmode="lin" valueType="num">
                                      <p:cBhvr additive="base">
                                        <p:cTn id="102" dur="500" fill="hold"/>
                                        <p:tgtEl>
                                          <p:spTgt spid="35"/>
                                        </p:tgtEl>
                                        <p:attrNameLst>
                                          <p:attrName>ppt_x</p:attrName>
                                        </p:attrNameLst>
                                      </p:cBhvr>
                                      <p:tavLst>
                                        <p:tav tm="0">
                                          <p:val>
                                            <p:strVal val="#ppt_x"/>
                                          </p:val>
                                        </p:tav>
                                        <p:tav tm="100000">
                                          <p:val>
                                            <p:strVal val="#ppt_x"/>
                                          </p:val>
                                        </p:tav>
                                      </p:tavLst>
                                    </p:anim>
                                    <p:anim calcmode="lin" valueType="num">
                                      <p:cBhvr additive="base">
                                        <p:cTn id="103" dur="500" fill="hold"/>
                                        <p:tgtEl>
                                          <p:spTgt spid="35"/>
                                        </p:tgtEl>
                                        <p:attrNameLst>
                                          <p:attrName>ppt_y</p:attrName>
                                        </p:attrNameLst>
                                      </p:cBhvr>
                                      <p:tavLst>
                                        <p:tav tm="0">
                                          <p:val>
                                            <p:strVal val="1+#ppt_h/2"/>
                                          </p:val>
                                        </p:tav>
                                        <p:tav tm="100000">
                                          <p:val>
                                            <p:strVal val="#ppt_y"/>
                                          </p:val>
                                        </p:tav>
                                      </p:tavLst>
                                    </p:anim>
                                  </p:childTnLst>
                                </p:cTn>
                              </p:par>
                              <p:par>
                                <p:cTn id="104" presetID="2" presetClass="entr" presetSubtype="4" fill="hold" grpId="0" nodeType="withEffect">
                                  <p:stCondLst>
                                    <p:cond delay="0"/>
                                  </p:stCondLst>
                                  <p:childTnLst>
                                    <p:set>
                                      <p:cBhvr>
                                        <p:cTn id="105" dur="1" fill="hold">
                                          <p:stCondLst>
                                            <p:cond delay="0"/>
                                          </p:stCondLst>
                                        </p:cTn>
                                        <p:tgtEl>
                                          <p:spTgt spid="36"/>
                                        </p:tgtEl>
                                        <p:attrNameLst>
                                          <p:attrName>style.visibility</p:attrName>
                                        </p:attrNameLst>
                                      </p:cBhvr>
                                      <p:to>
                                        <p:strVal val="visible"/>
                                      </p:to>
                                    </p:set>
                                    <p:anim calcmode="lin" valueType="num">
                                      <p:cBhvr additive="base">
                                        <p:cTn id="106" dur="500" fill="hold"/>
                                        <p:tgtEl>
                                          <p:spTgt spid="36"/>
                                        </p:tgtEl>
                                        <p:attrNameLst>
                                          <p:attrName>ppt_x</p:attrName>
                                        </p:attrNameLst>
                                      </p:cBhvr>
                                      <p:tavLst>
                                        <p:tav tm="0">
                                          <p:val>
                                            <p:strVal val="#ppt_x"/>
                                          </p:val>
                                        </p:tav>
                                        <p:tav tm="100000">
                                          <p:val>
                                            <p:strVal val="#ppt_x"/>
                                          </p:val>
                                        </p:tav>
                                      </p:tavLst>
                                    </p:anim>
                                    <p:anim calcmode="lin" valueType="num">
                                      <p:cBhvr additive="base">
                                        <p:cTn id="107" dur="500" fill="hold"/>
                                        <p:tgtEl>
                                          <p:spTgt spid="3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25" grpId="0"/>
      <p:bldP spid="26" grpId="0"/>
      <p:bldP spid="27" grpId="0"/>
      <p:bldP spid="28" grpId="0"/>
      <p:bldP spid="29" grpId="0"/>
      <p:bldP spid="30" grpId="0"/>
      <p:bldP spid="31" grpId="0"/>
      <p:bldP spid="32" grpId="0"/>
      <p:bldP spid="33" grpId="0"/>
      <p:bldP spid="34" grpId="0"/>
      <p:bldP spid="35" grpId="0"/>
      <p:bldP spid="36"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500439" y="1472808"/>
            <a:ext cx="1750125" cy="1750125"/>
            <a:chOff x="4785765" y="3896672"/>
            <a:chExt cx="2620469" cy="2620469"/>
          </a:xfrm>
        </p:grpSpPr>
        <p:sp>
          <p:nvSpPr>
            <p:cNvPr id="3" name="椭圆 2"/>
            <p:cNvSpPr/>
            <p:nvPr/>
          </p:nvSpPr>
          <p:spPr>
            <a:xfrm>
              <a:off x="4785765" y="3896672"/>
              <a:ext cx="2620469" cy="2620469"/>
            </a:xfrm>
            <a:prstGeom prst="ellipse">
              <a:avLst/>
            </a:prstGeom>
            <a:noFill/>
            <a:ln>
              <a:solidFill>
                <a:srgbClr val="2E6F57"/>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HK" altLang="en-US" sz="1015">
                <a:cs typeface="字魂59号-创粗黑" panose="00000500000000000000" charset="-122"/>
              </a:endParaRPr>
            </a:p>
          </p:txBody>
        </p:sp>
        <p:sp>
          <p:nvSpPr>
            <p:cNvPr id="4" name="椭圆 3"/>
            <p:cNvSpPr/>
            <p:nvPr/>
          </p:nvSpPr>
          <p:spPr>
            <a:xfrm>
              <a:off x="5161329" y="4272236"/>
              <a:ext cx="1869341" cy="1869341"/>
            </a:xfrm>
            <a:prstGeom prst="ellipse">
              <a:avLst/>
            </a:prstGeom>
            <a:solidFill>
              <a:srgbClr val="2E6F57"/>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b="1" dirty="0">
                <a:solidFill>
                  <a:schemeClr val="bg1"/>
                </a:solidFill>
                <a:latin typeface="字魂59号-创粗黑" panose="00000500000000000000" charset="-122"/>
                <a:ea typeface="字魂59号-创粗黑" panose="00000500000000000000" charset="-122"/>
                <a:cs typeface="字魂59号-创粗黑" panose="00000500000000000000" charset="-122"/>
              </a:endParaRPr>
            </a:p>
          </p:txBody>
        </p:sp>
      </p:grpSp>
      <p:sp>
        <p:nvSpPr>
          <p:cNvPr id="5" name="文本框 4"/>
          <p:cNvSpPr txBox="1"/>
          <p:nvPr/>
        </p:nvSpPr>
        <p:spPr>
          <a:xfrm>
            <a:off x="2067078" y="2059330"/>
            <a:ext cx="932660" cy="600164"/>
          </a:xfrm>
          <a:prstGeom prst="rect">
            <a:avLst/>
          </a:prstGeom>
          <a:noFill/>
        </p:spPr>
        <p:txBody>
          <a:bodyPr wrap="square" rtlCol="0">
            <a:spAutoFit/>
          </a:bodyPr>
          <a:lstStyle/>
          <a:p>
            <a:r>
              <a:rPr lang="en-US" altLang="zh-CN" sz="3300" b="1" dirty="0">
                <a:solidFill>
                  <a:schemeClr val="bg1"/>
                </a:solidFill>
                <a:cs typeface="字魂59号-创粗黑" panose="00000500000000000000" charset="-122"/>
              </a:rPr>
              <a:t>01</a:t>
            </a:r>
            <a:endParaRPr lang="zh-CN" altLang="en-US" sz="3300" b="1" dirty="0">
              <a:solidFill>
                <a:schemeClr val="bg1"/>
              </a:solidFill>
              <a:cs typeface="字魂59号-创粗黑" panose="00000500000000000000" charset="-122"/>
            </a:endParaRPr>
          </a:p>
        </p:txBody>
      </p:sp>
      <p:grpSp>
        <p:nvGrpSpPr>
          <p:cNvPr id="6" name="组合 5"/>
          <p:cNvGrpSpPr/>
          <p:nvPr/>
        </p:nvGrpSpPr>
        <p:grpSpPr>
          <a:xfrm>
            <a:off x="4331437" y="1472808"/>
            <a:ext cx="1750125" cy="1750125"/>
            <a:chOff x="4785765" y="3896672"/>
            <a:chExt cx="2620469" cy="2620469"/>
          </a:xfrm>
        </p:grpSpPr>
        <p:sp>
          <p:nvSpPr>
            <p:cNvPr id="7" name="椭圆 6"/>
            <p:cNvSpPr/>
            <p:nvPr/>
          </p:nvSpPr>
          <p:spPr>
            <a:xfrm>
              <a:off x="4785765" y="3896672"/>
              <a:ext cx="2620469" cy="2620469"/>
            </a:xfrm>
            <a:prstGeom prst="ellipse">
              <a:avLst/>
            </a:prstGeom>
            <a:noFill/>
            <a:ln>
              <a:solidFill>
                <a:srgbClr val="2E6F57"/>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HK" altLang="en-US" sz="1015">
                <a:cs typeface="字魂59号-创粗黑" panose="00000500000000000000" charset="-122"/>
              </a:endParaRPr>
            </a:p>
          </p:txBody>
        </p:sp>
        <p:sp>
          <p:nvSpPr>
            <p:cNvPr id="8" name="椭圆 7"/>
            <p:cNvSpPr/>
            <p:nvPr/>
          </p:nvSpPr>
          <p:spPr>
            <a:xfrm>
              <a:off x="5161329" y="4272236"/>
              <a:ext cx="1869341" cy="1869341"/>
            </a:xfrm>
            <a:prstGeom prst="ellipse">
              <a:avLst/>
            </a:prstGeom>
            <a:solidFill>
              <a:srgbClr val="2E6F57"/>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b="1" dirty="0">
                <a:solidFill>
                  <a:schemeClr val="bg1"/>
                </a:solidFill>
                <a:latin typeface="字魂59号-创粗黑" panose="00000500000000000000" charset="-122"/>
                <a:ea typeface="字魂59号-创粗黑" panose="00000500000000000000" charset="-122"/>
                <a:cs typeface="字魂59号-创粗黑" panose="00000500000000000000" charset="-122"/>
              </a:endParaRPr>
            </a:p>
          </p:txBody>
        </p:sp>
      </p:grpSp>
      <p:sp>
        <p:nvSpPr>
          <p:cNvPr id="9" name="文本框 8"/>
          <p:cNvSpPr txBox="1"/>
          <p:nvPr/>
        </p:nvSpPr>
        <p:spPr>
          <a:xfrm>
            <a:off x="4898075" y="2059330"/>
            <a:ext cx="932660" cy="600164"/>
          </a:xfrm>
          <a:prstGeom prst="rect">
            <a:avLst/>
          </a:prstGeom>
          <a:noFill/>
        </p:spPr>
        <p:txBody>
          <a:bodyPr wrap="square" rtlCol="0">
            <a:spAutoFit/>
          </a:bodyPr>
          <a:lstStyle/>
          <a:p>
            <a:r>
              <a:rPr lang="en-US" altLang="zh-CN" sz="3300" b="1" dirty="0">
                <a:solidFill>
                  <a:schemeClr val="bg1"/>
                </a:solidFill>
                <a:cs typeface="字魂59号-创粗黑" panose="00000500000000000000" charset="-122"/>
              </a:rPr>
              <a:t>02</a:t>
            </a:r>
            <a:endParaRPr lang="zh-CN" altLang="en-US" sz="3300" b="1" dirty="0">
              <a:solidFill>
                <a:schemeClr val="bg1"/>
              </a:solidFill>
              <a:cs typeface="字魂59号-创粗黑" panose="00000500000000000000" charset="-122"/>
            </a:endParaRPr>
          </a:p>
        </p:txBody>
      </p:sp>
      <p:grpSp>
        <p:nvGrpSpPr>
          <p:cNvPr id="10" name="组合 9"/>
          <p:cNvGrpSpPr/>
          <p:nvPr/>
        </p:nvGrpSpPr>
        <p:grpSpPr>
          <a:xfrm>
            <a:off x="7144002" y="1472808"/>
            <a:ext cx="1750125" cy="1750125"/>
            <a:chOff x="4785765" y="3896672"/>
            <a:chExt cx="2620469" cy="2620469"/>
          </a:xfrm>
        </p:grpSpPr>
        <p:sp>
          <p:nvSpPr>
            <p:cNvPr id="11" name="椭圆 10"/>
            <p:cNvSpPr/>
            <p:nvPr/>
          </p:nvSpPr>
          <p:spPr>
            <a:xfrm>
              <a:off x="4785765" y="3896672"/>
              <a:ext cx="2620469" cy="2620469"/>
            </a:xfrm>
            <a:prstGeom prst="ellipse">
              <a:avLst/>
            </a:prstGeom>
            <a:noFill/>
            <a:ln>
              <a:solidFill>
                <a:srgbClr val="2E6F57"/>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HK" altLang="en-US" sz="1015">
                <a:cs typeface="字魂59号-创粗黑" panose="00000500000000000000" charset="-122"/>
              </a:endParaRPr>
            </a:p>
          </p:txBody>
        </p:sp>
        <p:sp>
          <p:nvSpPr>
            <p:cNvPr id="12" name="椭圆 11"/>
            <p:cNvSpPr/>
            <p:nvPr/>
          </p:nvSpPr>
          <p:spPr>
            <a:xfrm>
              <a:off x="5161329" y="4272236"/>
              <a:ext cx="1869341" cy="1869341"/>
            </a:xfrm>
            <a:prstGeom prst="ellipse">
              <a:avLst/>
            </a:prstGeom>
            <a:solidFill>
              <a:srgbClr val="2E6F57"/>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b="1" dirty="0">
                <a:solidFill>
                  <a:schemeClr val="bg1"/>
                </a:solidFill>
                <a:latin typeface="字魂59号-创粗黑" panose="00000500000000000000" charset="-122"/>
                <a:ea typeface="字魂59号-创粗黑" panose="00000500000000000000" charset="-122"/>
                <a:cs typeface="字魂59号-创粗黑" panose="00000500000000000000" charset="-122"/>
              </a:endParaRPr>
            </a:p>
          </p:txBody>
        </p:sp>
      </p:grpSp>
      <p:sp>
        <p:nvSpPr>
          <p:cNvPr id="13" name="文本框 12"/>
          <p:cNvSpPr txBox="1"/>
          <p:nvPr/>
        </p:nvSpPr>
        <p:spPr>
          <a:xfrm>
            <a:off x="7710639" y="2059330"/>
            <a:ext cx="932660" cy="600164"/>
          </a:xfrm>
          <a:prstGeom prst="rect">
            <a:avLst/>
          </a:prstGeom>
          <a:noFill/>
        </p:spPr>
        <p:txBody>
          <a:bodyPr wrap="square" rtlCol="0">
            <a:spAutoFit/>
          </a:bodyPr>
          <a:lstStyle/>
          <a:p>
            <a:r>
              <a:rPr lang="en-US" altLang="zh-CN" sz="3300" b="1" dirty="0">
                <a:solidFill>
                  <a:schemeClr val="bg1"/>
                </a:solidFill>
                <a:cs typeface="字魂59号-创粗黑" panose="00000500000000000000" charset="-122"/>
              </a:rPr>
              <a:t>03</a:t>
            </a:r>
            <a:endParaRPr lang="zh-CN" altLang="en-US" sz="3300" b="1" dirty="0">
              <a:solidFill>
                <a:schemeClr val="bg1"/>
              </a:solidFill>
              <a:cs typeface="字魂59号-创粗黑" panose="00000500000000000000" charset="-122"/>
            </a:endParaRPr>
          </a:p>
        </p:txBody>
      </p:sp>
      <p:sp>
        <p:nvSpPr>
          <p:cNvPr id="14" name="文本框 13"/>
          <p:cNvSpPr txBox="1"/>
          <p:nvPr/>
        </p:nvSpPr>
        <p:spPr>
          <a:xfrm>
            <a:off x="1744473" y="3347471"/>
            <a:ext cx="2024731" cy="415498"/>
          </a:xfrm>
          <a:prstGeom prst="rect">
            <a:avLst/>
          </a:prstGeom>
          <a:noFill/>
        </p:spPr>
        <p:txBody>
          <a:bodyPr wrap="square" rtlCol="0">
            <a:spAutoFit/>
          </a:bodyPr>
          <a:lstStyle/>
          <a:p>
            <a:r>
              <a:rPr lang="zh-CN" altLang="en-US" sz="2100" b="1" dirty="0">
                <a:solidFill>
                  <a:srgbClr val="2E6F57"/>
                </a:solidFill>
                <a:latin typeface="字魂59号-创粗黑" panose="00000500000000000000" charset="-122"/>
                <a:ea typeface="字魂59号-创粗黑" panose="00000500000000000000" charset="-122"/>
                <a:cs typeface="字魂59号-创粗黑" panose="00000500000000000000" charset="-122"/>
              </a:rPr>
              <a:t>添加标题</a:t>
            </a:r>
            <a:endParaRPr lang="zh-CN" altLang="en-US" sz="2100" b="1" dirty="0">
              <a:solidFill>
                <a:srgbClr val="2E6F57"/>
              </a:solidFill>
              <a:latin typeface="字魂59号-创粗黑" panose="00000500000000000000" charset="-122"/>
              <a:ea typeface="字魂59号-创粗黑" panose="00000500000000000000" charset="-122"/>
              <a:cs typeface="字魂59号-创粗黑" panose="00000500000000000000" charset="-122"/>
            </a:endParaRPr>
          </a:p>
        </p:txBody>
      </p:sp>
      <p:sp>
        <p:nvSpPr>
          <p:cNvPr id="15" name="文本框 14"/>
          <p:cNvSpPr txBox="1"/>
          <p:nvPr/>
        </p:nvSpPr>
        <p:spPr>
          <a:xfrm>
            <a:off x="1698662" y="3749412"/>
            <a:ext cx="1883001" cy="248209"/>
          </a:xfrm>
          <a:prstGeom prst="rect">
            <a:avLst/>
          </a:prstGeom>
          <a:noFill/>
        </p:spPr>
        <p:txBody>
          <a:bodyPr wrap="square" rtlCol="0">
            <a:spAutoFit/>
          </a:bodyPr>
          <a:lstStyle/>
          <a:p>
            <a:r>
              <a:rPr lang="en-US" altLang="zh-CN" sz="1015" dirty="0">
                <a:solidFill>
                  <a:schemeClr val="tx1">
                    <a:lumMod val="75000"/>
                    <a:lumOff val="25000"/>
                  </a:schemeClr>
                </a:solidFill>
                <a:cs typeface="字魂59号-创粗黑" panose="00000500000000000000" charset="-122"/>
              </a:rPr>
              <a:t>Click here to add words</a:t>
            </a:r>
            <a:endParaRPr lang="zh-CN" altLang="en-US" sz="1015" dirty="0">
              <a:solidFill>
                <a:schemeClr val="tx1">
                  <a:lumMod val="75000"/>
                  <a:lumOff val="25000"/>
                </a:schemeClr>
              </a:solidFill>
              <a:cs typeface="字魂59号-创粗黑" panose="00000500000000000000" charset="-122"/>
            </a:endParaRPr>
          </a:p>
        </p:txBody>
      </p:sp>
      <p:sp>
        <p:nvSpPr>
          <p:cNvPr id="16" name="文本框 15"/>
          <p:cNvSpPr txBox="1"/>
          <p:nvPr/>
        </p:nvSpPr>
        <p:spPr>
          <a:xfrm>
            <a:off x="1698662" y="4002213"/>
            <a:ext cx="1883001" cy="248209"/>
          </a:xfrm>
          <a:prstGeom prst="rect">
            <a:avLst/>
          </a:prstGeom>
          <a:noFill/>
        </p:spPr>
        <p:txBody>
          <a:bodyPr wrap="square" rtlCol="0">
            <a:spAutoFit/>
          </a:bodyPr>
          <a:lstStyle/>
          <a:p>
            <a:r>
              <a:rPr lang="en-US" altLang="zh-CN" sz="1015" dirty="0">
                <a:solidFill>
                  <a:schemeClr val="tx1">
                    <a:lumMod val="75000"/>
                    <a:lumOff val="25000"/>
                  </a:schemeClr>
                </a:solidFill>
                <a:cs typeface="字魂59号-创粗黑" panose="00000500000000000000" charset="-122"/>
              </a:rPr>
              <a:t>Click here to add words</a:t>
            </a:r>
            <a:endParaRPr lang="zh-CN" altLang="en-US" sz="1015" dirty="0">
              <a:solidFill>
                <a:schemeClr val="tx1">
                  <a:lumMod val="75000"/>
                  <a:lumOff val="25000"/>
                </a:schemeClr>
              </a:solidFill>
              <a:cs typeface="字魂59号-创粗黑" panose="00000500000000000000" charset="-122"/>
            </a:endParaRPr>
          </a:p>
        </p:txBody>
      </p:sp>
      <p:sp>
        <p:nvSpPr>
          <p:cNvPr id="17" name="文本框 16"/>
          <p:cNvSpPr txBox="1"/>
          <p:nvPr/>
        </p:nvSpPr>
        <p:spPr>
          <a:xfrm>
            <a:off x="4511270" y="3328429"/>
            <a:ext cx="2024731" cy="415498"/>
          </a:xfrm>
          <a:prstGeom prst="rect">
            <a:avLst/>
          </a:prstGeom>
          <a:noFill/>
        </p:spPr>
        <p:txBody>
          <a:bodyPr wrap="square" rtlCol="0">
            <a:spAutoFit/>
          </a:bodyPr>
          <a:lstStyle/>
          <a:p>
            <a:r>
              <a:rPr lang="zh-CN" altLang="en-US" sz="2100" b="1" dirty="0">
                <a:solidFill>
                  <a:srgbClr val="2E6F57"/>
                </a:solidFill>
                <a:latin typeface="字魂59号-创粗黑" panose="00000500000000000000" charset="-122"/>
                <a:ea typeface="字魂59号-创粗黑" panose="00000500000000000000" charset="-122"/>
                <a:cs typeface="字魂59号-创粗黑" panose="00000500000000000000" charset="-122"/>
              </a:rPr>
              <a:t>添加标题</a:t>
            </a:r>
            <a:endParaRPr lang="zh-CN" altLang="en-US" sz="2100" b="1" dirty="0">
              <a:solidFill>
                <a:srgbClr val="2E6F57"/>
              </a:solidFill>
              <a:latin typeface="字魂59号-创粗黑" panose="00000500000000000000" charset="-122"/>
              <a:ea typeface="字魂59号-创粗黑" panose="00000500000000000000" charset="-122"/>
              <a:cs typeface="字魂59号-创粗黑" panose="00000500000000000000" charset="-122"/>
            </a:endParaRPr>
          </a:p>
        </p:txBody>
      </p:sp>
      <p:sp>
        <p:nvSpPr>
          <p:cNvPr id="18" name="文本框 17"/>
          <p:cNvSpPr txBox="1"/>
          <p:nvPr/>
        </p:nvSpPr>
        <p:spPr>
          <a:xfrm>
            <a:off x="4465460" y="3730371"/>
            <a:ext cx="1883001" cy="248209"/>
          </a:xfrm>
          <a:prstGeom prst="rect">
            <a:avLst/>
          </a:prstGeom>
          <a:noFill/>
        </p:spPr>
        <p:txBody>
          <a:bodyPr wrap="square" rtlCol="0">
            <a:spAutoFit/>
          </a:bodyPr>
          <a:lstStyle/>
          <a:p>
            <a:r>
              <a:rPr lang="en-US" altLang="zh-CN" sz="1015" dirty="0">
                <a:solidFill>
                  <a:schemeClr val="tx1">
                    <a:lumMod val="75000"/>
                    <a:lumOff val="25000"/>
                  </a:schemeClr>
                </a:solidFill>
                <a:cs typeface="字魂59号-创粗黑" panose="00000500000000000000" charset="-122"/>
              </a:rPr>
              <a:t>Click here to add words</a:t>
            </a:r>
            <a:endParaRPr lang="zh-CN" altLang="en-US" sz="1015" dirty="0">
              <a:solidFill>
                <a:schemeClr val="tx1">
                  <a:lumMod val="75000"/>
                  <a:lumOff val="25000"/>
                </a:schemeClr>
              </a:solidFill>
              <a:cs typeface="字魂59号-创粗黑" panose="00000500000000000000" charset="-122"/>
            </a:endParaRPr>
          </a:p>
        </p:txBody>
      </p:sp>
      <p:sp>
        <p:nvSpPr>
          <p:cNvPr id="19" name="文本框 18"/>
          <p:cNvSpPr txBox="1"/>
          <p:nvPr/>
        </p:nvSpPr>
        <p:spPr>
          <a:xfrm>
            <a:off x="4465460" y="3983169"/>
            <a:ext cx="1883001" cy="248209"/>
          </a:xfrm>
          <a:prstGeom prst="rect">
            <a:avLst/>
          </a:prstGeom>
          <a:noFill/>
        </p:spPr>
        <p:txBody>
          <a:bodyPr wrap="square" rtlCol="0">
            <a:spAutoFit/>
          </a:bodyPr>
          <a:lstStyle/>
          <a:p>
            <a:r>
              <a:rPr lang="en-US" altLang="zh-CN" sz="1015" dirty="0">
                <a:solidFill>
                  <a:schemeClr val="tx1">
                    <a:lumMod val="75000"/>
                    <a:lumOff val="25000"/>
                  </a:schemeClr>
                </a:solidFill>
                <a:cs typeface="字魂59号-创粗黑" panose="00000500000000000000" charset="-122"/>
              </a:rPr>
              <a:t>Click here to add words</a:t>
            </a:r>
            <a:endParaRPr lang="zh-CN" altLang="en-US" sz="1015" dirty="0">
              <a:solidFill>
                <a:schemeClr val="tx1">
                  <a:lumMod val="75000"/>
                  <a:lumOff val="25000"/>
                </a:schemeClr>
              </a:solidFill>
              <a:cs typeface="字魂59号-创粗黑" panose="00000500000000000000" charset="-122"/>
            </a:endParaRPr>
          </a:p>
        </p:txBody>
      </p:sp>
      <p:sp>
        <p:nvSpPr>
          <p:cNvPr id="20" name="文本框 19"/>
          <p:cNvSpPr txBox="1"/>
          <p:nvPr/>
        </p:nvSpPr>
        <p:spPr>
          <a:xfrm>
            <a:off x="7388035" y="3328429"/>
            <a:ext cx="2024731" cy="415498"/>
          </a:xfrm>
          <a:prstGeom prst="rect">
            <a:avLst/>
          </a:prstGeom>
          <a:noFill/>
        </p:spPr>
        <p:txBody>
          <a:bodyPr wrap="square" rtlCol="0">
            <a:spAutoFit/>
          </a:bodyPr>
          <a:lstStyle/>
          <a:p>
            <a:r>
              <a:rPr lang="zh-CN" altLang="en-US" sz="2100" b="1" dirty="0">
                <a:solidFill>
                  <a:srgbClr val="2E6F57"/>
                </a:solidFill>
                <a:latin typeface="字魂59号-创粗黑" panose="00000500000000000000" charset="-122"/>
                <a:ea typeface="字魂59号-创粗黑" panose="00000500000000000000" charset="-122"/>
                <a:cs typeface="字魂59号-创粗黑" panose="00000500000000000000" charset="-122"/>
              </a:rPr>
              <a:t>添加标题</a:t>
            </a:r>
            <a:endParaRPr lang="zh-CN" altLang="en-US" sz="2100" b="1" dirty="0">
              <a:solidFill>
                <a:srgbClr val="2E6F57"/>
              </a:solidFill>
              <a:latin typeface="字魂59号-创粗黑" panose="00000500000000000000" charset="-122"/>
              <a:ea typeface="字魂59号-创粗黑" panose="00000500000000000000" charset="-122"/>
              <a:cs typeface="字魂59号-创粗黑" panose="00000500000000000000" charset="-122"/>
            </a:endParaRPr>
          </a:p>
        </p:txBody>
      </p:sp>
      <p:sp>
        <p:nvSpPr>
          <p:cNvPr id="21" name="文本框 20"/>
          <p:cNvSpPr txBox="1"/>
          <p:nvPr/>
        </p:nvSpPr>
        <p:spPr>
          <a:xfrm>
            <a:off x="7342225" y="3730371"/>
            <a:ext cx="1883001" cy="248209"/>
          </a:xfrm>
          <a:prstGeom prst="rect">
            <a:avLst/>
          </a:prstGeom>
          <a:noFill/>
        </p:spPr>
        <p:txBody>
          <a:bodyPr wrap="square" rtlCol="0">
            <a:spAutoFit/>
          </a:bodyPr>
          <a:lstStyle/>
          <a:p>
            <a:r>
              <a:rPr lang="en-US" altLang="zh-CN" sz="1015" dirty="0">
                <a:solidFill>
                  <a:schemeClr val="tx1">
                    <a:lumMod val="75000"/>
                    <a:lumOff val="25000"/>
                  </a:schemeClr>
                </a:solidFill>
                <a:cs typeface="字魂59号-创粗黑" panose="00000500000000000000" charset="-122"/>
              </a:rPr>
              <a:t>Click here to add words</a:t>
            </a:r>
            <a:endParaRPr lang="zh-CN" altLang="en-US" sz="1015" dirty="0">
              <a:solidFill>
                <a:schemeClr val="tx1">
                  <a:lumMod val="75000"/>
                  <a:lumOff val="25000"/>
                </a:schemeClr>
              </a:solidFill>
              <a:cs typeface="字魂59号-创粗黑" panose="00000500000000000000" charset="-122"/>
            </a:endParaRPr>
          </a:p>
        </p:txBody>
      </p:sp>
      <p:sp>
        <p:nvSpPr>
          <p:cNvPr id="22" name="文本框 21"/>
          <p:cNvSpPr txBox="1"/>
          <p:nvPr/>
        </p:nvSpPr>
        <p:spPr>
          <a:xfrm>
            <a:off x="7342225" y="3983169"/>
            <a:ext cx="1883001" cy="248209"/>
          </a:xfrm>
          <a:prstGeom prst="rect">
            <a:avLst/>
          </a:prstGeom>
          <a:noFill/>
        </p:spPr>
        <p:txBody>
          <a:bodyPr wrap="square" rtlCol="0">
            <a:spAutoFit/>
          </a:bodyPr>
          <a:lstStyle/>
          <a:p>
            <a:r>
              <a:rPr lang="en-US" altLang="zh-CN" sz="1015" dirty="0">
                <a:solidFill>
                  <a:schemeClr val="tx1">
                    <a:lumMod val="75000"/>
                    <a:lumOff val="25000"/>
                  </a:schemeClr>
                </a:solidFill>
                <a:cs typeface="字魂59号-创粗黑" panose="00000500000000000000" charset="-122"/>
              </a:rPr>
              <a:t>Click here to add words</a:t>
            </a:r>
            <a:endParaRPr lang="zh-CN" altLang="en-US" sz="1015" dirty="0">
              <a:solidFill>
                <a:schemeClr val="tx1">
                  <a:lumMod val="75000"/>
                  <a:lumOff val="25000"/>
                </a:schemeClr>
              </a:solidFill>
              <a:cs typeface="字魂59号-创粗黑" panose="00000500000000000000"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Tm="3000">
        <p:random/>
      </p:transition>
    </mc:Choice>
    <mc:Fallback>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500" fill="hold"/>
                                        <p:tgtEl>
                                          <p:spTgt spid="5"/>
                                        </p:tgtEl>
                                        <p:attrNameLst>
                                          <p:attrName>ppt_x</p:attrName>
                                        </p:attrNameLst>
                                      </p:cBhvr>
                                      <p:tavLst>
                                        <p:tav tm="0">
                                          <p:val>
                                            <p:strVal val="#ppt_x"/>
                                          </p:val>
                                        </p:tav>
                                        <p:tav tm="100000">
                                          <p:val>
                                            <p:strVal val="#ppt_x"/>
                                          </p:val>
                                        </p:tav>
                                      </p:tavLst>
                                    </p:anim>
                                    <p:anim calcmode="lin" valueType="num">
                                      <p:cBhvr additive="base">
                                        <p:cTn id="12"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additive="base">
                                        <p:cTn id="17" dur="500" fill="hold"/>
                                        <p:tgtEl>
                                          <p:spTgt spid="6"/>
                                        </p:tgtEl>
                                        <p:attrNameLst>
                                          <p:attrName>ppt_x</p:attrName>
                                        </p:attrNameLst>
                                      </p:cBhvr>
                                      <p:tavLst>
                                        <p:tav tm="0">
                                          <p:val>
                                            <p:strVal val="#ppt_x"/>
                                          </p:val>
                                        </p:tav>
                                        <p:tav tm="100000">
                                          <p:val>
                                            <p:strVal val="#ppt_x"/>
                                          </p:val>
                                        </p:tav>
                                      </p:tavLst>
                                    </p:anim>
                                    <p:anim calcmode="lin" valueType="num">
                                      <p:cBhvr additive="base">
                                        <p:cTn id="18" dur="500" fill="hold"/>
                                        <p:tgtEl>
                                          <p:spTgt spid="6"/>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9"/>
                                        </p:tgtEl>
                                        <p:attrNameLst>
                                          <p:attrName>style.visibility</p:attrName>
                                        </p:attrNameLst>
                                      </p:cBhvr>
                                      <p:to>
                                        <p:strVal val="visible"/>
                                      </p:to>
                                    </p:set>
                                    <p:anim calcmode="lin" valueType="num">
                                      <p:cBhvr additive="base">
                                        <p:cTn id="21" dur="500" fill="hold"/>
                                        <p:tgtEl>
                                          <p:spTgt spid="9"/>
                                        </p:tgtEl>
                                        <p:attrNameLst>
                                          <p:attrName>ppt_x</p:attrName>
                                        </p:attrNameLst>
                                      </p:cBhvr>
                                      <p:tavLst>
                                        <p:tav tm="0">
                                          <p:val>
                                            <p:strVal val="#ppt_x"/>
                                          </p:val>
                                        </p:tav>
                                        <p:tav tm="100000">
                                          <p:val>
                                            <p:strVal val="#ppt_x"/>
                                          </p:val>
                                        </p:tav>
                                      </p:tavLst>
                                    </p:anim>
                                    <p:anim calcmode="lin" valueType="num">
                                      <p:cBhvr additive="base">
                                        <p:cTn id="22"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nodeType="clickEffect">
                                  <p:stCondLst>
                                    <p:cond delay="0"/>
                                  </p:stCondLst>
                                  <p:childTnLst>
                                    <p:set>
                                      <p:cBhvr>
                                        <p:cTn id="26" dur="1" fill="hold">
                                          <p:stCondLst>
                                            <p:cond delay="0"/>
                                          </p:stCondLst>
                                        </p:cTn>
                                        <p:tgtEl>
                                          <p:spTgt spid="10"/>
                                        </p:tgtEl>
                                        <p:attrNameLst>
                                          <p:attrName>style.visibility</p:attrName>
                                        </p:attrNameLst>
                                      </p:cBhvr>
                                      <p:to>
                                        <p:strVal val="visible"/>
                                      </p:to>
                                    </p:set>
                                    <p:anim calcmode="lin" valueType="num">
                                      <p:cBhvr additive="base">
                                        <p:cTn id="27" dur="500" fill="hold"/>
                                        <p:tgtEl>
                                          <p:spTgt spid="10"/>
                                        </p:tgtEl>
                                        <p:attrNameLst>
                                          <p:attrName>ppt_x</p:attrName>
                                        </p:attrNameLst>
                                      </p:cBhvr>
                                      <p:tavLst>
                                        <p:tav tm="0">
                                          <p:val>
                                            <p:strVal val="#ppt_x"/>
                                          </p:val>
                                        </p:tav>
                                        <p:tav tm="100000">
                                          <p:val>
                                            <p:strVal val="#ppt_x"/>
                                          </p:val>
                                        </p:tav>
                                      </p:tavLst>
                                    </p:anim>
                                    <p:anim calcmode="lin" valueType="num">
                                      <p:cBhvr additive="base">
                                        <p:cTn id="28" dur="500" fill="hold"/>
                                        <p:tgtEl>
                                          <p:spTgt spid="10"/>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13"/>
                                        </p:tgtEl>
                                        <p:attrNameLst>
                                          <p:attrName>style.visibility</p:attrName>
                                        </p:attrNameLst>
                                      </p:cBhvr>
                                      <p:to>
                                        <p:strVal val="visible"/>
                                      </p:to>
                                    </p:set>
                                    <p:anim calcmode="lin" valueType="num">
                                      <p:cBhvr additive="base">
                                        <p:cTn id="31" dur="500" fill="hold"/>
                                        <p:tgtEl>
                                          <p:spTgt spid="13"/>
                                        </p:tgtEl>
                                        <p:attrNameLst>
                                          <p:attrName>ppt_x</p:attrName>
                                        </p:attrNameLst>
                                      </p:cBhvr>
                                      <p:tavLst>
                                        <p:tav tm="0">
                                          <p:val>
                                            <p:strVal val="#ppt_x"/>
                                          </p:val>
                                        </p:tav>
                                        <p:tav tm="100000">
                                          <p:val>
                                            <p:strVal val="#ppt_x"/>
                                          </p:val>
                                        </p:tav>
                                      </p:tavLst>
                                    </p:anim>
                                    <p:anim calcmode="lin" valueType="num">
                                      <p:cBhvr additive="base">
                                        <p:cTn id="32" dur="500" fill="hold"/>
                                        <p:tgtEl>
                                          <p:spTgt spid="13"/>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14"/>
                                        </p:tgtEl>
                                        <p:attrNameLst>
                                          <p:attrName>style.visibility</p:attrName>
                                        </p:attrNameLst>
                                      </p:cBhvr>
                                      <p:to>
                                        <p:strVal val="visible"/>
                                      </p:to>
                                    </p:set>
                                    <p:anim calcmode="lin" valueType="num">
                                      <p:cBhvr additive="base">
                                        <p:cTn id="35" dur="500" fill="hold"/>
                                        <p:tgtEl>
                                          <p:spTgt spid="14"/>
                                        </p:tgtEl>
                                        <p:attrNameLst>
                                          <p:attrName>ppt_x</p:attrName>
                                        </p:attrNameLst>
                                      </p:cBhvr>
                                      <p:tavLst>
                                        <p:tav tm="0">
                                          <p:val>
                                            <p:strVal val="#ppt_x"/>
                                          </p:val>
                                        </p:tav>
                                        <p:tav tm="100000">
                                          <p:val>
                                            <p:strVal val="#ppt_x"/>
                                          </p:val>
                                        </p:tav>
                                      </p:tavLst>
                                    </p:anim>
                                    <p:anim calcmode="lin" valueType="num">
                                      <p:cBhvr additive="base">
                                        <p:cTn id="36" dur="500" fill="hold"/>
                                        <p:tgtEl>
                                          <p:spTgt spid="14"/>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15"/>
                                        </p:tgtEl>
                                        <p:attrNameLst>
                                          <p:attrName>style.visibility</p:attrName>
                                        </p:attrNameLst>
                                      </p:cBhvr>
                                      <p:to>
                                        <p:strVal val="visible"/>
                                      </p:to>
                                    </p:set>
                                    <p:anim calcmode="lin" valueType="num">
                                      <p:cBhvr additive="base">
                                        <p:cTn id="39" dur="500" fill="hold"/>
                                        <p:tgtEl>
                                          <p:spTgt spid="15"/>
                                        </p:tgtEl>
                                        <p:attrNameLst>
                                          <p:attrName>ppt_x</p:attrName>
                                        </p:attrNameLst>
                                      </p:cBhvr>
                                      <p:tavLst>
                                        <p:tav tm="0">
                                          <p:val>
                                            <p:strVal val="#ppt_x"/>
                                          </p:val>
                                        </p:tav>
                                        <p:tav tm="100000">
                                          <p:val>
                                            <p:strVal val="#ppt_x"/>
                                          </p:val>
                                        </p:tav>
                                      </p:tavLst>
                                    </p:anim>
                                    <p:anim calcmode="lin" valueType="num">
                                      <p:cBhvr additive="base">
                                        <p:cTn id="40" dur="500" fill="hold"/>
                                        <p:tgtEl>
                                          <p:spTgt spid="15"/>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16"/>
                                        </p:tgtEl>
                                        <p:attrNameLst>
                                          <p:attrName>style.visibility</p:attrName>
                                        </p:attrNameLst>
                                      </p:cBhvr>
                                      <p:to>
                                        <p:strVal val="visible"/>
                                      </p:to>
                                    </p:set>
                                    <p:anim calcmode="lin" valueType="num">
                                      <p:cBhvr additive="base">
                                        <p:cTn id="43" dur="500" fill="hold"/>
                                        <p:tgtEl>
                                          <p:spTgt spid="16"/>
                                        </p:tgtEl>
                                        <p:attrNameLst>
                                          <p:attrName>ppt_x</p:attrName>
                                        </p:attrNameLst>
                                      </p:cBhvr>
                                      <p:tavLst>
                                        <p:tav tm="0">
                                          <p:val>
                                            <p:strVal val="#ppt_x"/>
                                          </p:val>
                                        </p:tav>
                                        <p:tav tm="100000">
                                          <p:val>
                                            <p:strVal val="#ppt_x"/>
                                          </p:val>
                                        </p:tav>
                                      </p:tavLst>
                                    </p:anim>
                                    <p:anim calcmode="lin" valueType="num">
                                      <p:cBhvr additive="base">
                                        <p:cTn id="44" dur="500" fill="hold"/>
                                        <p:tgtEl>
                                          <p:spTgt spid="16"/>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0"/>
                                  </p:stCondLst>
                                  <p:childTnLst>
                                    <p:set>
                                      <p:cBhvr>
                                        <p:cTn id="46" dur="1" fill="hold">
                                          <p:stCondLst>
                                            <p:cond delay="0"/>
                                          </p:stCondLst>
                                        </p:cTn>
                                        <p:tgtEl>
                                          <p:spTgt spid="17"/>
                                        </p:tgtEl>
                                        <p:attrNameLst>
                                          <p:attrName>style.visibility</p:attrName>
                                        </p:attrNameLst>
                                      </p:cBhvr>
                                      <p:to>
                                        <p:strVal val="visible"/>
                                      </p:to>
                                    </p:set>
                                    <p:anim calcmode="lin" valueType="num">
                                      <p:cBhvr additive="base">
                                        <p:cTn id="47" dur="500" fill="hold"/>
                                        <p:tgtEl>
                                          <p:spTgt spid="17"/>
                                        </p:tgtEl>
                                        <p:attrNameLst>
                                          <p:attrName>ppt_x</p:attrName>
                                        </p:attrNameLst>
                                      </p:cBhvr>
                                      <p:tavLst>
                                        <p:tav tm="0">
                                          <p:val>
                                            <p:strVal val="#ppt_x"/>
                                          </p:val>
                                        </p:tav>
                                        <p:tav tm="100000">
                                          <p:val>
                                            <p:strVal val="#ppt_x"/>
                                          </p:val>
                                        </p:tav>
                                      </p:tavLst>
                                    </p:anim>
                                    <p:anim calcmode="lin" valueType="num">
                                      <p:cBhvr additive="base">
                                        <p:cTn id="48" dur="500" fill="hold"/>
                                        <p:tgtEl>
                                          <p:spTgt spid="17"/>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stCondLst>
                                    <p:cond delay="0"/>
                                  </p:stCondLst>
                                  <p:childTnLst>
                                    <p:set>
                                      <p:cBhvr>
                                        <p:cTn id="50" dur="1" fill="hold">
                                          <p:stCondLst>
                                            <p:cond delay="0"/>
                                          </p:stCondLst>
                                        </p:cTn>
                                        <p:tgtEl>
                                          <p:spTgt spid="18"/>
                                        </p:tgtEl>
                                        <p:attrNameLst>
                                          <p:attrName>style.visibility</p:attrName>
                                        </p:attrNameLst>
                                      </p:cBhvr>
                                      <p:to>
                                        <p:strVal val="visible"/>
                                      </p:to>
                                    </p:set>
                                    <p:anim calcmode="lin" valueType="num">
                                      <p:cBhvr additive="base">
                                        <p:cTn id="51" dur="500" fill="hold"/>
                                        <p:tgtEl>
                                          <p:spTgt spid="18"/>
                                        </p:tgtEl>
                                        <p:attrNameLst>
                                          <p:attrName>ppt_x</p:attrName>
                                        </p:attrNameLst>
                                      </p:cBhvr>
                                      <p:tavLst>
                                        <p:tav tm="0">
                                          <p:val>
                                            <p:strVal val="#ppt_x"/>
                                          </p:val>
                                        </p:tav>
                                        <p:tav tm="100000">
                                          <p:val>
                                            <p:strVal val="#ppt_x"/>
                                          </p:val>
                                        </p:tav>
                                      </p:tavLst>
                                    </p:anim>
                                    <p:anim calcmode="lin" valueType="num">
                                      <p:cBhvr additive="base">
                                        <p:cTn id="52" dur="500" fill="hold"/>
                                        <p:tgtEl>
                                          <p:spTgt spid="18"/>
                                        </p:tgtEl>
                                        <p:attrNameLst>
                                          <p:attrName>ppt_y</p:attrName>
                                        </p:attrNameLst>
                                      </p:cBhvr>
                                      <p:tavLst>
                                        <p:tav tm="0">
                                          <p:val>
                                            <p:strVal val="1+#ppt_h/2"/>
                                          </p:val>
                                        </p:tav>
                                        <p:tav tm="100000">
                                          <p:val>
                                            <p:strVal val="#ppt_y"/>
                                          </p:val>
                                        </p:tav>
                                      </p:tavLst>
                                    </p:anim>
                                  </p:childTnLst>
                                </p:cTn>
                              </p:par>
                              <p:par>
                                <p:cTn id="53" presetID="2" presetClass="entr" presetSubtype="4" fill="hold" grpId="0" nodeType="withEffect">
                                  <p:stCondLst>
                                    <p:cond delay="0"/>
                                  </p:stCondLst>
                                  <p:childTnLst>
                                    <p:set>
                                      <p:cBhvr>
                                        <p:cTn id="54" dur="1" fill="hold">
                                          <p:stCondLst>
                                            <p:cond delay="0"/>
                                          </p:stCondLst>
                                        </p:cTn>
                                        <p:tgtEl>
                                          <p:spTgt spid="19"/>
                                        </p:tgtEl>
                                        <p:attrNameLst>
                                          <p:attrName>style.visibility</p:attrName>
                                        </p:attrNameLst>
                                      </p:cBhvr>
                                      <p:to>
                                        <p:strVal val="visible"/>
                                      </p:to>
                                    </p:set>
                                    <p:anim calcmode="lin" valueType="num">
                                      <p:cBhvr additive="base">
                                        <p:cTn id="55" dur="500" fill="hold"/>
                                        <p:tgtEl>
                                          <p:spTgt spid="19"/>
                                        </p:tgtEl>
                                        <p:attrNameLst>
                                          <p:attrName>ppt_x</p:attrName>
                                        </p:attrNameLst>
                                      </p:cBhvr>
                                      <p:tavLst>
                                        <p:tav tm="0">
                                          <p:val>
                                            <p:strVal val="#ppt_x"/>
                                          </p:val>
                                        </p:tav>
                                        <p:tav tm="100000">
                                          <p:val>
                                            <p:strVal val="#ppt_x"/>
                                          </p:val>
                                        </p:tav>
                                      </p:tavLst>
                                    </p:anim>
                                    <p:anim calcmode="lin" valueType="num">
                                      <p:cBhvr additive="base">
                                        <p:cTn id="56" dur="500" fill="hold"/>
                                        <p:tgtEl>
                                          <p:spTgt spid="19"/>
                                        </p:tgtEl>
                                        <p:attrNameLst>
                                          <p:attrName>ppt_y</p:attrName>
                                        </p:attrNameLst>
                                      </p:cBhvr>
                                      <p:tavLst>
                                        <p:tav tm="0">
                                          <p:val>
                                            <p:strVal val="1+#ppt_h/2"/>
                                          </p:val>
                                        </p:tav>
                                        <p:tav tm="100000">
                                          <p:val>
                                            <p:strVal val="#ppt_y"/>
                                          </p:val>
                                        </p:tav>
                                      </p:tavLst>
                                    </p:anim>
                                  </p:childTnLst>
                                </p:cTn>
                              </p:par>
                              <p:par>
                                <p:cTn id="57" presetID="2" presetClass="entr" presetSubtype="4" fill="hold" grpId="0" nodeType="withEffect">
                                  <p:stCondLst>
                                    <p:cond delay="0"/>
                                  </p:stCondLst>
                                  <p:childTnLst>
                                    <p:set>
                                      <p:cBhvr>
                                        <p:cTn id="58" dur="1" fill="hold">
                                          <p:stCondLst>
                                            <p:cond delay="0"/>
                                          </p:stCondLst>
                                        </p:cTn>
                                        <p:tgtEl>
                                          <p:spTgt spid="20"/>
                                        </p:tgtEl>
                                        <p:attrNameLst>
                                          <p:attrName>style.visibility</p:attrName>
                                        </p:attrNameLst>
                                      </p:cBhvr>
                                      <p:to>
                                        <p:strVal val="visible"/>
                                      </p:to>
                                    </p:set>
                                    <p:anim calcmode="lin" valueType="num">
                                      <p:cBhvr additive="base">
                                        <p:cTn id="59" dur="500" fill="hold"/>
                                        <p:tgtEl>
                                          <p:spTgt spid="20"/>
                                        </p:tgtEl>
                                        <p:attrNameLst>
                                          <p:attrName>ppt_x</p:attrName>
                                        </p:attrNameLst>
                                      </p:cBhvr>
                                      <p:tavLst>
                                        <p:tav tm="0">
                                          <p:val>
                                            <p:strVal val="#ppt_x"/>
                                          </p:val>
                                        </p:tav>
                                        <p:tav tm="100000">
                                          <p:val>
                                            <p:strVal val="#ppt_x"/>
                                          </p:val>
                                        </p:tav>
                                      </p:tavLst>
                                    </p:anim>
                                    <p:anim calcmode="lin" valueType="num">
                                      <p:cBhvr additive="base">
                                        <p:cTn id="60" dur="500" fill="hold"/>
                                        <p:tgtEl>
                                          <p:spTgt spid="20"/>
                                        </p:tgtEl>
                                        <p:attrNameLst>
                                          <p:attrName>ppt_y</p:attrName>
                                        </p:attrNameLst>
                                      </p:cBhvr>
                                      <p:tavLst>
                                        <p:tav tm="0">
                                          <p:val>
                                            <p:strVal val="1+#ppt_h/2"/>
                                          </p:val>
                                        </p:tav>
                                        <p:tav tm="100000">
                                          <p:val>
                                            <p:strVal val="#ppt_y"/>
                                          </p:val>
                                        </p:tav>
                                      </p:tavLst>
                                    </p:anim>
                                  </p:childTnLst>
                                </p:cTn>
                              </p:par>
                              <p:par>
                                <p:cTn id="61" presetID="2" presetClass="entr" presetSubtype="4" fill="hold" grpId="0" nodeType="withEffect">
                                  <p:stCondLst>
                                    <p:cond delay="0"/>
                                  </p:stCondLst>
                                  <p:childTnLst>
                                    <p:set>
                                      <p:cBhvr>
                                        <p:cTn id="62" dur="1" fill="hold">
                                          <p:stCondLst>
                                            <p:cond delay="0"/>
                                          </p:stCondLst>
                                        </p:cTn>
                                        <p:tgtEl>
                                          <p:spTgt spid="21"/>
                                        </p:tgtEl>
                                        <p:attrNameLst>
                                          <p:attrName>style.visibility</p:attrName>
                                        </p:attrNameLst>
                                      </p:cBhvr>
                                      <p:to>
                                        <p:strVal val="visible"/>
                                      </p:to>
                                    </p:set>
                                    <p:anim calcmode="lin" valueType="num">
                                      <p:cBhvr additive="base">
                                        <p:cTn id="63" dur="500" fill="hold"/>
                                        <p:tgtEl>
                                          <p:spTgt spid="21"/>
                                        </p:tgtEl>
                                        <p:attrNameLst>
                                          <p:attrName>ppt_x</p:attrName>
                                        </p:attrNameLst>
                                      </p:cBhvr>
                                      <p:tavLst>
                                        <p:tav tm="0">
                                          <p:val>
                                            <p:strVal val="#ppt_x"/>
                                          </p:val>
                                        </p:tav>
                                        <p:tav tm="100000">
                                          <p:val>
                                            <p:strVal val="#ppt_x"/>
                                          </p:val>
                                        </p:tav>
                                      </p:tavLst>
                                    </p:anim>
                                    <p:anim calcmode="lin" valueType="num">
                                      <p:cBhvr additive="base">
                                        <p:cTn id="64" dur="500" fill="hold"/>
                                        <p:tgtEl>
                                          <p:spTgt spid="21"/>
                                        </p:tgtEl>
                                        <p:attrNameLst>
                                          <p:attrName>ppt_y</p:attrName>
                                        </p:attrNameLst>
                                      </p:cBhvr>
                                      <p:tavLst>
                                        <p:tav tm="0">
                                          <p:val>
                                            <p:strVal val="1+#ppt_h/2"/>
                                          </p:val>
                                        </p:tav>
                                        <p:tav tm="100000">
                                          <p:val>
                                            <p:strVal val="#ppt_y"/>
                                          </p:val>
                                        </p:tav>
                                      </p:tavLst>
                                    </p:anim>
                                  </p:childTnLst>
                                </p:cTn>
                              </p:par>
                              <p:par>
                                <p:cTn id="65" presetID="2" presetClass="entr" presetSubtype="4" fill="hold" grpId="0" nodeType="withEffect">
                                  <p:stCondLst>
                                    <p:cond delay="0"/>
                                  </p:stCondLst>
                                  <p:childTnLst>
                                    <p:set>
                                      <p:cBhvr>
                                        <p:cTn id="66" dur="1" fill="hold">
                                          <p:stCondLst>
                                            <p:cond delay="0"/>
                                          </p:stCondLst>
                                        </p:cTn>
                                        <p:tgtEl>
                                          <p:spTgt spid="22"/>
                                        </p:tgtEl>
                                        <p:attrNameLst>
                                          <p:attrName>style.visibility</p:attrName>
                                        </p:attrNameLst>
                                      </p:cBhvr>
                                      <p:to>
                                        <p:strVal val="visible"/>
                                      </p:to>
                                    </p:set>
                                    <p:anim calcmode="lin" valueType="num">
                                      <p:cBhvr additive="base">
                                        <p:cTn id="67" dur="500" fill="hold"/>
                                        <p:tgtEl>
                                          <p:spTgt spid="22"/>
                                        </p:tgtEl>
                                        <p:attrNameLst>
                                          <p:attrName>ppt_x</p:attrName>
                                        </p:attrNameLst>
                                      </p:cBhvr>
                                      <p:tavLst>
                                        <p:tav tm="0">
                                          <p:val>
                                            <p:strVal val="#ppt_x"/>
                                          </p:val>
                                        </p:tav>
                                        <p:tav tm="100000">
                                          <p:val>
                                            <p:strVal val="#ppt_x"/>
                                          </p:val>
                                        </p:tav>
                                      </p:tavLst>
                                    </p:anim>
                                    <p:anim calcmode="lin" valueType="num">
                                      <p:cBhvr additive="base">
                                        <p:cTn id="68" dur="500" fill="hold"/>
                                        <p:tgtEl>
                                          <p:spTgt spid="2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9" grpId="0"/>
      <p:bldP spid="13" grpId="0"/>
      <p:bldP spid="14" grpId="0"/>
      <p:bldP spid="15" grpId="0"/>
      <p:bldP spid="16" grpId="0"/>
      <p:bldP spid="17" grpId="0"/>
      <p:bldP spid="18" grpId="0"/>
      <p:bldP spid="19" grpId="0"/>
      <p:bldP spid="20" grpId="0"/>
      <p:bldP spid="21" grpId="0"/>
      <p:bldP spid="22" grpId="0"/>
    </p:bldLst>
  </p:timing>
</p:sld>
</file>

<file path=ppt/slides/slide17.xml><?xml version="1.0" encoding="utf-8"?>
<p:sld xmlns:a="http://schemas.openxmlformats.org/drawingml/2006/main" xmlns:r="http://schemas.openxmlformats.org/officeDocument/2006/relationships" xmlns:p="http://schemas.openxmlformats.org/presentationml/2006/main">
  <p:cSld>
    <p:bg>
      <p:bgPr>
        <a:blipFill dpi="0" rotWithShape="1">
          <a:blip r:embed="rId1">
            <a:lum/>
          </a:blip>
          <a:srcRect/>
          <a:stretch>
            <a:fillRect t="-9000" b="-9000"/>
          </a:stretch>
        </a:blipFill>
        <a:effectLst/>
      </p:bgPr>
    </p:bg>
    <p:spTree>
      <p:nvGrpSpPr>
        <p:cNvPr id="1" name=""/>
        <p:cNvGrpSpPr/>
        <p:nvPr/>
      </p:nvGrpSpPr>
      <p:grpSpPr>
        <a:xfrm>
          <a:off x="0" y="0"/>
          <a:ext cx="0" cy="0"/>
          <a:chOff x="0" y="0"/>
          <a:chExt cx="0" cy="0"/>
        </a:xfrm>
      </p:grpSpPr>
      <p:sp>
        <p:nvSpPr>
          <p:cNvPr id="4" name="椭圆 3"/>
          <p:cNvSpPr/>
          <p:nvPr/>
        </p:nvSpPr>
        <p:spPr>
          <a:xfrm>
            <a:off x="2630261" y="630011"/>
            <a:ext cx="3883479" cy="3883479"/>
          </a:xfrm>
          <a:prstGeom prst="ellipse">
            <a:avLst/>
          </a:prstGeom>
          <a:solidFill>
            <a:schemeClr val="bg1"/>
          </a:solidFill>
          <a:ln>
            <a:noFill/>
          </a:ln>
          <a:effectLst>
            <a:outerShdw blurRad="508000" sx="103000" sy="103000" algn="ctr" rotWithShape="0">
              <a:prstClr val="black">
                <a:alpha val="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cs typeface="字魂59号-创粗黑" panose="00000500000000000000" charset="-122"/>
            </a:endParaRPr>
          </a:p>
        </p:txBody>
      </p:sp>
      <p:sp>
        <p:nvSpPr>
          <p:cNvPr id="5" name="椭圆 4"/>
          <p:cNvSpPr/>
          <p:nvPr/>
        </p:nvSpPr>
        <p:spPr>
          <a:xfrm>
            <a:off x="2784702" y="784452"/>
            <a:ext cx="3574596" cy="3574596"/>
          </a:xfrm>
          <a:prstGeom prst="ellipse">
            <a:avLst/>
          </a:prstGeom>
          <a:noFill/>
          <a:ln w="38100">
            <a:solidFill>
              <a:srgbClr val="60757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cs typeface="字魂59号-创粗黑" panose="00000500000000000000" charset="-122"/>
            </a:endParaRPr>
          </a:p>
        </p:txBody>
      </p:sp>
      <p:sp>
        <p:nvSpPr>
          <p:cNvPr id="6" name="文本框 5"/>
          <p:cNvSpPr txBox="1"/>
          <p:nvPr/>
        </p:nvSpPr>
        <p:spPr>
          <a:xfrm>
            <a:off x="3866812" y="1406538"/>
            <a:ext cx="1807028" cy="1685077"/>
          </a:xfrm>
          <a:prstGeom prst="rect">
            <a:avLst/>
          </a:prstGeom>
          <a:noFill/>
        </p:spPr>
        <p:txBody>
          <a:bodyPr wrap="square" rtlCol="0">
            <a:spAutoFit/>
          </a:bodyPr>
          <a:lstStyle/>
          <a:p>
            <a:pPr algn="just"/>
            <a:r>
              <a:rPr lang="en-US" altLang="zh-CN" sz="10350" dirty="0">
                <a:solidFill>
                  <a:srgbClr val="2E6F57"/>
                </a:solidFill>
                <a:latin typeface="字魂59号-创粗黑" panose="00000500000000000000" charset="-122"/>
                <a:cs typeface="字魂59号-创粗黑" panose="00000500000000000000" charset="-122"/>
              </a:rPr>
              <a:t>04</a:t>
            </a:r>
            <a:endParaRPr lang="zh-CN" altLang="en-US" sz="10350" dirty="0">
              <a:solidFill>
                <a:srgbClr val="2E6F57"/>
              </a:solidFill>
              <a:latin typeface="字魂59号-创粗黑" panose="00000500000000000000" charset="-122"/>
              <a:cs typeface="字魂59号-创粗黑" panose="00000500000000000000" charset="-122"/>
            </a:endParaRPr>
          </a:p>
        </p:txBody>
      </p:sp>
      <p:sp>
        <p:nvSpPr>
          <p:cNvPr id="7" name="文本框 6"/>
          <p:cNvSpPr txBox="1"/>
          <p:nvPr/>
        </p:nvSpPr>
        <p:spPr>
          <a:xfrm>
            <a:off x="3123179" y="2880295"/>
            <a:ext cx="2897642" cy="553998"/>
          </a:xfrm>
          <a:prstGeom prst="rect">
            <a:avLst/>
          </a:prstGeom>
          <a:noFill/>
        </p:spPr>
        <p:txBody>
          <a:bodyPr wrap="square" rtlCol="0">
            <a:spAutoFit/>
          </a:bodyPr>
          <a:lstStyle/>
          <a:p>
            <a:pPr algn="dist"/>
            <a:r>
              <a:rPr lang="zh-CN" altLang="en-US" sz="3000" b="1" dirty="0">
                <a:solidFill>
                  <a:srgbClr val="2E6F57"/>
                </a:solidFill>
                <a:latin typeface="字魂59号-创粗黑" panose="00000500000000000000" charset="-122"/>
                <a:ea typeface="字魂59号-创粗黑" panose="00000500000000000000" charset="-122"/>
                <a:cs typeface="字魂59号-创粗黑" panose="00000500000000000000" charset="-122"/>
              </a:rPr>
              <a:t>添加您的标题</a:t>
            </a:r>
            <a:endParaRPr lang="zh-CN" altLang="en-US" sz="3000" b="1" dirty="0">
              <a:solidFill>
                <a:srgbClr val="2E6F57"/>
              </a:solidFill>
              <a:latin typeface="字魂59号-创粗黑" panose="00000500000000000000" charset="-122"/>
              <a:ea typeface="字魂59号-创粗黑" panose="00000500000000000000" charset="-122"/>
              <a:cs typeface="字魂59号-创粗黑" panose="00000500000000000000"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Tm="3000">
        <p:random/>
      </p:transition>
    </mc:Choice>
    <mc:Fallback>
      <p:transition spd="slow" advTm="3000">
        <p:random/>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 name="圆角矩形 5"/>
          <p:cNvSpPr/>
          <p:nvPr/>
        </p:nvSpPr>
        <p:spPr>
          <a:xfrm>
            <a:off x="1049590" y="1416025"/>
            <a:ext cx="2107770" cy="181284"/>
          </a:xfrm>
          <a:prstGeom prst="roundRect">
            <a:avLst>
              <a:gd name="adj" fmla="val 50000"/>
            </a:avLst>
          </a:prstGeom>
          <a:solidFill>
            <a:srgbClr val="2E6F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srgbClr val="70C9C4"/>
              </a:solidFill>
              <a:cs typeface="字魂59号-创粗黑" panose="00000500000000000000" charset="-122"/>
            </a:endParaRPr>
          </a:p>
        </p:txBody>
      </p:sp>
      <p:sp>
        <p:nvSpPr>
          <p:cNvPr id="45" name="圆角矩形 6"/>
          <p:cNvSpPr/>
          <p:nvPr/>
        </p:nvSpPr>
        <p:spPr>
          <a:xfrm>
            <a:off x="2861383" y="1416025"/>
            <a:ext cx="2107770" cy="181284"/>
          </a:xfrm>
          <a:prstGeom prst="roundRect">
            <a:avLst>
              <a:gd name="adj" fmla="val 50000"/>
            </a:avLst>
          </a:prstGeom>
          <a:solidFill>
            <a:srgbClr val="2E6F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srgbClr val="70C9C4"/>
              </a:solidFill>
              <a:cs typeface="字魂59号-创粗黑" panose="00000500000000000000" charset="-122"/>
            </a:endParaRPr>
          </a:p>
        </p:txBody>
      </p:sp>
      <p:sp>
        <p:nvSpPr>
          <p:cNvPr id="46" name="圆角矩形 7"/>
          <p:cNvSpPr/>
          <p:nvPr/>
        </p:nvSpPr>
        <p:spPr>
          <a:xfrm>
            <a:off x="4673177" y="1416025"/>
            <a:ext cx="2107770" cy="181284"/>
          </a:xfrm>
          <a:prstGeom prst="roundRect">
            <a:avLst>
              <a:gd name="adj" fmla="val 50000"/>
            </a:avLst>
          </a:prstGeom>
          <a:solidFill>
            <a:srgbClr val="2E6F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srgbClr val="70C9C4"/>
              </a:solidFill>
              <a:cs typeface="字魂59号-创粗黑" panose="00000500000000000000" charset="-122"/>
            </a:endParaRPr>
          </a:p>
        </p:txBody>
      </p:sp>
      <p:sp>
        <p:nvSpPr>
          <p:cNvPr id="47" name="圆角矩形 8"/>
          <p:cNvSpPr/>
          <p:nvPr/>
        </p:nvSpPr>
        <p:spPr>
          <a:xfrm>
            <a:off x="6484971" y="1416025"/>
            <a:ext cx="2107770" cy="181284"/>
          </a:xfrm>
          <a:prstGeom prst="roundRect">
            <a:avLst>
              <a:gd name="adj" fmla="val 50000"/>
            </a:avLst>
          </a:prstGeom>
          <a:solidFill>
            <a:srgbClr val="2E6F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srgbClr val="70C9C4"/>
              </a:solidFill>
              <a:cs typeface="字魂59号-创粗黑" panose="00000500000000000000" charset="-122"/>
            </a:endParaRPr>
          </a:p>
        </p:txBody>
      </p:sp>
      <p:sp>
        <p:nvSpPr>
          <p:cNvPr id="48" name="矩形 47"/>
          <p:cNvSpPr/>
          <p:nvPr/>
        </p:nvSpPr>
        <p:spPr>
          <a:xfrm>
            <a:off x="1767785" y="1077391"/>
            <a:ext cx="1223412" cy="299569"/>
          </a:xfrm>
          <a:prstGeom prst="rect">
            <a:avLst/>
          </a:prstGeom>
        </p:spPr>
        <p:txBody>
          <a:bodyPr wrap="none">
            <a:spAutoFit/>
          </a:bodyPr>
          <a:lstStyle/>
          <a:p>
            <a:pPr algn="r">
              <a:lnSpc>
                <a:spcPct val="150000"/>
              </a:lnSpc>
            </a:pPr>
            <a:r>
              <a:rPr lang="zh-CN" altLang="en-US" sz="1015" b="1" dirty="0">
                <a:solidFill>
                  <a:srgbClr val="2E6F57"/>
                </a:solidFill>
                <a:cs typeface="字魂59号-创粗黑" panose="00000500000000000000" charset="-122"/>
              </a:rPr>
              <a:t>点击此处添加标题</a:t>
            </a:r>
            <a:endParaRPr lang="en-US" altLang="zh-CN" sz="1015" b="1" dirty="0">
              <a:solidFill>
                <a:srgbClr val="2E6F57"/>
              </a:solidFill>
              <a:cs typeface="字魂59号-创粗黑" panose="00000500000000000000" charset="-122"/>
            </a:endParaRPr>
          </a:p>
        </p:txBody>
      </p:sp>
      <p:cxnSp>
        <p:nvCxnSpPr>
          <p:cNvPr id="49" name="直接连接符 16"/>
          <p:cNvCxnSpPr/>
          <p:nvPr/>
        </p:nvCxnSpPr>
        <p:spPr>
          <a:xfrm>
            <a:off x="2991197" y="1506668"/>
            <a:ext cx="0" cy="674462"/>
          </a:xfrm>
          <a:prstGeom prst="line">
            <a:avLst/>
          </a:prstGeom>
          <a:ln>
            <a:solidFill>
              <a:srgbClr val="2E6F57"/>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50" name="直接连接符 17"/>
          <p:cNvCxnSpPr/>
          <p:nvPr/>
        </p:nvCxnSpPr>
        <p:spPr>
          <a:xfrm>
            <a:off x="4809149" y="1506668"/>
            <a:ext cx="0" cy="1348924"/>
          </a:xfrm>
          <a:prstGeom prst="line">
            <a:avLst/>
          </a:prstGeom>
          <a:ln>
            <a:solidFill>
              <a:srgbClr val="2E6F57"/>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51" name="直接连接符 18"/>
          <p:cNvCxnSpPr/>
          <p:nvPr/>
        </p:nvCxnSpPr>
        <p:spPr>
          <a:xfrm>
            <a:off x="6620708" y="1506669"/>
            <a:ext cx="0" cy="2023385"/>
          </a:xfrm>
          <a:prstGeom prst="line">
            <a:avLst/>
          </a:prstGeom>
          <a:ln>
            <a:solidFill>
              <a:srgbClr val="2E6F57"/>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52" name="直接连接符 19"/>
          <p:cNvCxnSpPr/>
          <p:nvPr/>
        </p:nvCxnSpPr>
        <p:spPr>
          <a:xfrm>
            <a:off x="8458420" y="1506668"/>
            <a:ext cx="0" cy="2133914"/>
          </a:xfrm>
          <a:prstGeom prst="line">
            <a:avLst/>
          </a:prstGeom>
          <a:ln>
            <a:solidFill>
              <a:srgbClr val="2E6F57"/>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53" name="矩形 52"/>
          <p:cNvSpPr/>
          <p:nvPr/>
        </p:nvSpPr>
        <p:spPr>
          <a:xfrm>
            <a:off x="3585735" y="1077391"/>
            <a:ext cx="1223412" cy="299569"/>
          </a:xfrm>
          <a:prstGeom prst="rect">
            <a:avLst/>
          </a:prstGeom>
        </p:spPr>
        <p:txBody>
          <a:bodyPr wrap="none">
            <a:spAutoFit/>
          </a:bodyPr>
          <a:lstStyle/>
          <a:p>
            <a:pPr algn="r">
              <a:lnSpc>
                <a:spcPct val="150000"/>
              </a:lnSpc>
            </a:pPr>
            <a:r>
              <a:rPr lang="zh-CN" altLang="en-US" sz="1015" b="1" dirty="0">
                <a:solidFill>
                  <a:srgbClr val="2E6F57"/>
                </a:solidFill>
                <a:cs typeface="字魂59号-创粗黑" panose="00000500000000000000" charset="-122"/>
              </a:rPr>
              <a:t>点击此处添加标题</a:t>
            </a:r>
            <a:endParaRPr lang="en-US" altLang="zh-CN" sz="1015" b="1" dirty="0">
              <a:solidFill>
                <a:srgbClr val="2E6F57"/>
              </a:solidFill>
              <a:cs typeface="字魂59号-创粗黑" panose="00000500000000000000" charset="-122"/>
            </a:endParaRPr>
          </a:p>
        </p:txBody>
      </p:sp>
      <p:sp>
        <p:nvSpPr>
          <p:cNvPr id="54" name="矩形 53"/>
          <p:cNvSpPr/>
          <p:nvPr/>
        </p:nvSpPr>
        <p:spPr>
          <a:xfrm>
            <a:off x="5403687" y="1077391"/>
            <a:ext cx="1223412" cy="299569"/>
          </a:xfrm>
          <a:prstGeom prst="rect">
            <a:avLst/>
          </a:prstGeom>
        </p:spPr>
        <p:txBody>
          <a:bodyPr wrap="none">
            <a:spAutoFit/>
          </a:bodyPr>
          <a:lstStyle/>
          <a:p>
            <a:pPr algn="r">
              <a:lnSpc>
                <a:spcPct val="150000"/>
              </a:lnSpc>
            </a:pPr>
            <a:r>
              <a:rPr lang="zh-CN" altLang="en-US" sz="1015" b="1" dirty="0">
                <a:solidFill>
                  <a:srgbClr val="2E6F57"/>
                </a:solidFill>
                <a:cs typeface="字魂59号-创粗黑" panose="00000500000000000000" charset="-122"/>
              </a:rPr>
              <a:t>点击此处添加标题</a:t>
            </a:r>
            <a:endParaRPr lang="en-US" altLang="zh-CN" sz="1015" b="1" dirty="0">
              <a:solidFill>
                <a:srgbClr val="2E6F57"/>
              </a:solidFill>
              <a:cs typeface="字魂59号-创粗黑" panose="00000500000000000000" charset="-122"/>
            </a:endParaRPr>
          </a:p>
        </p:txBody>
      </p:sp>
      <p:sp>
        <p:nvSpPr>
          <p:cNvPr id="55" name="矩形 54"/>
          <p:cNvSpPr/>
          <p:nvPr/>
        </p:nvSpPr>
        <p:spPr>
          <a:xfrm>
            <a:off x="7235007" y="1077391"/>
            <a:ext cx="1223412" cy="299569"/>
          </a:xfrm>
          <a:prstGeom prst="rect">
            <a:avLst/>
          </a:prstGeom>
        </p:spPr>
        <p:txBody>
          <a:bodyPr wrap="none">
            <a:spAutoFit/>
          </a:bodyPr>
          <a:lstStyle/>
          <a:p>
            <a:pPr algn="r">
              <a:lnSpc>
                <a:spcPct val="150000"/>
              </a:lnSpc>
            </a:pPr>
            <a:r>
              <a:rPr lang="zh-CN" altLang="en-US" sz="1015" b="1" dirty="0">
                <a:solidFill>
                  <a:srgbClr val="2E6F57"/>
                </a:solidFill>
                <a:cs typeface="字魂59号-创粗黑" panose="00000500000000000000" charset="-122"/>
              </a:rPr>
              <a:t>点击此处添加标题</a:t>
            </a:r>
            <a:endParaRPr lang="en-US" altLang="zh-CN" sz="1015" b="1" dirty="0">
              <a:solidFill>
                <a:srgbClr val="2E6F57"/>
              </a:solidFill>
              <a:cs typeface="字魂59号-创粗黑" panose="00000500000000000000" charset="-122"/>
            </a:endParaRPr>
          </a:p>
        </p:txBody>
      </p:sp>
      <p:sp>
        <p:nvSpPr>
          <p:cNvPr id="56" name="文本框 55"/>
          <p:cNvSpPr txBox="1"/>
          <p:nvPr/>
        </p:nvSpPr>
        <p:spPr>
          <a:xfrm>
            <a:off x="1884209" y="2300594"/>
            <a:ext cx="2024731" cy="415498"/>
          </a:xfrm>
          <a:prstGeom prst="rect">
            <a:avLst/>
          </a:prstGeom>
          <a:noFill/>
        </p:spPr>
        <p:txBody>
          <a:bodyPr wrap="square" rtlCol="0">
            <a:spAutoFit/>
          </a:bodyPr>
          <a:lstStyle/>
          <a:p>
            <a:r>
              <a:rPr lang="zh-CN" altLang="en-US" sz="2100" b="1" dirty="0">
                <a:solidFill>
                  <a:srgbClr val="2E6F57"/>
                </a:solidFill>
                <a:latin typeface="字魂59号-创粗黑" panose="00000500000000000000" charset="-122"/>
                <a:ea typeface="字魂59号-创粗黑" panose="00000500000000000000" charset="-122"/>
                <a:cs typeface="字魂59号-创粗黑" panose="00000500000000000000" charset="-122"/>
              </a:rPr>
              <a:t>添加标题</a:t>
            </a:r>
            <a:endParaRPr lang="zh-CN" altLang="en-US" sz="2100" b="1" dirty="0">
              <a:solidFill>
                <a:srgbClr val="2E6F57"/>
              </a:solidFill>
              <a:latin typeface="字魂59号-创粗黑" panose="00000500000000000000" charset="-122"/>
              <a:ea typeface="字魂59号-创粗黑" panose="00000500000000000000" charset="-122"/>
              <a:cs typeface="字魂59号-创粗黑" panose="00000500000000000000" charset="-122"/>
            </a:endParaRPr>
          </a:p>
        </p:txBody>
      </p:sp>
      <p:sp>
        <p:nvSpPr>
          <p:cNvPr id="57" name="文本框 56"/>
          <p:cNvSpPr txBox="1"/>
          <p:nvPr/>
        </p:nvSpPr>
        <p:spPr>
          <a:xfrm>
            <a:off x="1838401" y="2702535"/>
            <a:ext cx="1883001" cy="248209"/>
          </a:xfrm>
          <a:prstGeom prst="rect">
            <a:avLst/>
          </a:prstGeom>
          <a:noFill/>
        </p:spPr>
        <p:txBody>
          <a:bodyPr wrap="square" rtlCol="0">
            <a:spAutoFit/>
          </a:bodyPr>
          <a:lstStyle/>
          <a:p>
            <a:r>
              <a:rPr lang="en-US" altLang="zh-CN" sz="1015" dirty="0">
                <a:solidFill>
                  <a:schemeClr val="tx1">
                    <a:lumMod val="75000"/>
                    <a:lumOff val="25000"/>
                  </a:schemeClr>
                </a:solidFill>
                <a:cs typeface="字魂59号-创粗黑" panose="00000500000000000000" charset="-122"/>
              </a:rPr>
              <a:t>Click here to add words</a:t>
            </a:r>
            <a:endParaRPr lang="zh-CN" altLang="en-US" sz="1015" dirty="0">
              <a:solidFill>
                <a:schemeClr val="tx1">
                  <a:lumMod val="75000"/>
                  <a:lumOff val="25000"/>
                </a:schemeClr>
              </a:solidFill>
              <a:cs typeface="字魂59号-创粗黑" panose="00000500000000000000" charset="-122"/>
            </a:endParaRPr>
          </a:p>
        </p:txBody>
      </p:sp>
      <p:sp>
        <p:nvSpPr>
          <p:cNvPr id="58" name="文本框 57"/>
          <p:cNvSpPr txBox="1"/>
          <p:nvPr/>
        </p:nvSpPr>
        <p:spPr>
          <a:xfrm>
            <a:off x="1838401" y="2955335"/>
            <a:ext cx="1883001" cy="248209"/>
          </a:xfrm>
          <a:prstGeom prst="rect">
            <a:avLst/>
          </a:prstGeom>
          <a:noFill/>
        </p:spPr>
        <p:txBody>
          <a:bodyPr wrap="square" rtlCol="0">
            <a:spAutoFit/>
          </a:bodyPr>
          <a:lstStyle/>
          <a:p>
            <a:r>
              <a:rPr lang="en-US" altLang="zh-CN" sz="1015" dirty="0">
                <a:solidFill>
                  <a:schemeClr val="tx1">
                    <a:lumMod val="75000"/>
                    <a:lumOff val="25000"/>
                  </a:schemeClr>
                </a:solidFill>
                <a:cs typeface="字魂59号-创粗黑" panose="00000500000000000000" charset="-122"/>
              </a:rPr>
              <a:t>Click here to add words</a:t>
            </a:r>
            <a:endParaRPr lang="zh-CN" altLang="en-US" sz="1015" dirty="0">
              <a:solidFill>
                <a:schemeClr val="tx1">
                  <a:lumMod val="75000"/>
                  <a:lumOff val="25000"/>
                </a:schemeClr>
              </a:solidFill>
              <a:cs typeface="字魂59号-创粗黑" panose="00000500000000000000" charset="-122"/>
            </a:endParaRPr>
          </a:p>
        </p:txBody>
      </p:sp>
      <p:sp>
        <p:nvSpPr>
          <p:cNvPr id="59" name="文本框 58"/>
          <p:cNvSpPr txBox="1"/>
          <p:nvPr/>
        </p:nvSpPr>
        <p:spPr>
          <a:xfrm>
            <a:off x="3561682" y="3153766"/>
            <a:ext cx="2024731" cy="415498"/>
          </a:xfrm>
          <a:prstGeom prst="rect">
            <a:avLst/>
          </a:prstGeom>
          <a:noFill/>
        </p:spPr>
        <p:txBody>
          <a:bodyPr wrap="square" rtlCol="0">
            <a:spAutoFit/>
          </a:bodyPr>
          <a:lstStyle/>
          <a:p>
            <a:r>
              <a:rPr lang="zh-CN" altLang="en-US" sz="2100" b="1" dirty="0">
                <a:solidFill>
                  <a:srgbClr val="2E6F57"/>
                </a:solidFill>
                <a:latin typeface="字魂59号-创粗黑" panose="00000500000000000000" charset="-122"/>
                <a:ea typeface="字魂59号-创粗黑" panose="00000500000000000000" charset="-122"/>
                <a:cs typeface="字魂59号-创粗黑" panose="00000500000000000000" charset="-122"/>
              </a:rPr>
              <a:t>添加标题</a:t>
            </a:r>
            <a:endParaRPr lang="zh-CN" altLang="en-US" sz="2100" b="1" dirty="0">
              <a:solidFill>
                <a:srgbClr val="2E6F57"/>
              </a:solidFill>
              <a:latin typeface="字魂59号-创粗黑" panose="00000500000000000000" charset="-122"/>
              <a:ea typeface="字魂59号-创粗黑" panose="00000500000000000000" charset="-122"/>
              <a:cs typeface="字魂59号-创粗黑" panose="00000500000000000000" charset="-122"/>
            </a:endParaRPr>
          </a:p>
        </p:txBody>
      </p:sp>
      <p:sp>
        <p:nvSpPr>
          <p:cNvPr id="60" name="文本框 59"/>
          <p:cNvSpPr txBox="1"/>
          <p:nvPr/>
        </p:nvSpPr>
        <p:spPr>
          <a:xfrm>
            <a:off x="3515875" y="3555707"/>
            <a:ext cx="1883001" cy="248209"/>
          </a:xfrm>
          <a:prstGeom prst="rect">
            <a:avLst/>
          </a:prstGeom>
          <a:noFill/>
        </p:spPr>
        <p:txBody>
          <a:bodyPr wrap="square" rtlCol="0">
            <a:spAutoFit/>
          </a:bodyPr>
          <a:lstStyle/>
          <a:p>
            <a:r>
              <a:rPr lang="en-US" altLang="zh-CN" sz="1015" dirty="0">
                <a:solidFill>
                  <a:schemeClr val="tx1">
                    <a:lumMod val="75000"/>
                    <a:lumOff val="25000"/>
                  </a:schemeClr>
                </a:solidFill>
                <a:cs typeface="字魂59号-创粗黑" panose="00000500000000000000" charset="-122"/>
              </a:rPr>
              <a:t>Click here to add words</a:t>
            </a:r>
            <a:endParaRPr lang="zh-CN" altLang="en-US" sz="1015" dirty="0">
              <a:solidFill>
                <a:schemeClr val="tx1">
                  <a:lumMod val="75000"/>
                  <a:lumOff val="25000"/>
                </a:schemeClr>
              </a:solidFill>
              <a:cs typeface="字魂59号-创粗黑" panose="00000500000000000000" charset="-122"/>
            </a:endParaRPr>
          </a:p>
        </p:txBody>
      </p:sp>
      <p:sp>
        <p:nvSpPr>
          <p:cNvPr id="61" name="文本框 60"/>
          <p:cNvSpPr txBox="1"/>
          <p:nvPr/>
        </p:nvSpPr>
        <p:spPr>
          <a:xfrm>
            <a:off x="3515875" y="3808508"/>
            <a:ext cx="1883001" cy="248209"/>
          </a:xfrm>
          <a:prstGeom prst="rect">
            <a:avLst/>
          </a:prstGeom>
          <a:noFill/>
        </p:spPr>
        <p:txBody>
          <a:bodyPr wrap="square" rtlCol="0">
            <a:spAutoFit/>
          </a:bodyPr>
          <a:lstStyle/>
          <a:p>
            <a:r>
              <a:rPr lang="en-US" altLang="zh-CN" sz="1015" dirty="0">
                <a:solidFill>
                  <a:schemeClr val="tx1">
                    <a:lumMod val="75000"/>
                    <a:lumOff val="25000"/>
                  </a:schemeClr>
                </a:solidFill>
                <a:cs typeface="字魂59号-创粗黑" panose="00000500000000000000" charset="-122"/>
              </a:rPr>
              <a:t>Click here to add words</a:t>
            </a:r>
            <a:endParaRPr lang="zh-CN" altLang="en-US" sz="1015" dirty="0">
              <a:solidFill>
                <a:schemeClr val="tx1">
                  <a:lumMod val="75000"/>
                  <a:lumOff val="25000"/>
                </a:schemeClr>
              </a:solidFill>
              <a:cs typeface="字魂59号-创粗黑" panose="00000500000000000000" charset="-122"/>
            </a:endParaRPr>
          </a:p>
        </p:txBody>
      </p:sp>
      <p:sp>
        <p:nvSpPr>
          <p:cNvPr id="62" name="文本框 61"/>
          <p:cNvSpPr txBox="1"/>
          <p:nvPr/>
        </p:nvSpPr>
        <p:spPr>
          <a:xfrm>
            <a:off x="5586413" y="3640581"/>
            <a:ext cx="2024731" cy="415498"/>
          </a:xfrm>
          <a:prstGeom prst="rect">
            <a:avLst/>
          </a:prstGeom>
          <a:noFill/>
        </p:spPr>
        <p:txBody>
          <a:bodyPr wrap="square" rtlCol="0">
            <a:spAutoFit/>
          </a:bodyPr>
          <a:lstStyle/>
          <a:p>
            <a:r>
              <a:rPr lang="zh-CN" altLang="en-US" sz="2100" b="1" dirty="0">
                <a:solidFill>
                  <a:srgbClr val="2E6F57"/>
                </a:solidFill>
                <a:latin typeface="字魂59号-创粗黑" panose="00000500000000000000" charset="-122"/>
                <a:ea typeface="字魂59号-创粗黑" panose="00000500000000000000" charset="-122"/>
                <a:cs typeface="字魂59号-创粗黑" panose="00000500000000000000" charset="-122"/>
              </a:rPr>
              <a:t>添加标题</a:t>
            </a:r>
            <a:endParaRPr lang="zh-CN" altLang="en-US" sz="2100" b="1" dirty="0">
              <a:solidFill>
                <a:srgbClr val="2E6F57"/>
              </a:solidFill>
              <a:latin typeface="字魂59号-创粗黑" panose="00000500000000000000" charset="-122"/>
              <a:ea typeface="字魂59号-创粗黑" panose="00000500000000000000" charset="-122"/>
              <a:cs typeface="字魂59号-创粗黑" panose="00000500000000000000" charset="-122"/>
            </a:endParaRPr>
          </a:p>
        </p:txBody>
      </p:sp>
      <p:sp>
        <p:nvSpPr>
          <p:cNvPr id="63" name="文本框 62"/>
          <p:cNvSpPr txBox="1"/>
          <p:nvPr/>
        </p:nvSpPr>
        <p:spPr>
          <a:xfrm>
            <a:off x="5486020" y="4043273"/>
            <a:ext cx="1883001" cy="248209"/>
          </a:xfrm>
          <a:prstGeom prst="rect">
            <a:avLst/>
          </a:prstGeom>
          <a:noFill/>
        </p:spPr>
        <p:txBody>
          <a:bodyPr wrap="square" rtlCol="0">
            <a:spAutoFit/>
          </a:bodyPr>
          <a:lstStyle/>
          <a:p>
            <a:r>
              <a:rPr lang="en-US" altLang="zh-CN" sz="1015" dirty="0">
                <a:solidFill>
                  <a:schemeClr val="tx1">
                    <a:lumMod val="75000"/>
                    <a:lumOff val="25000"/>
                  </a:schemeClr>
                </a:solidFill>
                <a:cs typeface="字魂59号-创粗黑" panose="00000500000000000000" charset="-122"/>
              </a:rPr>
              <a:t>Click here to add words</a:t>
            </a:r>
            <a:endParaRPr lang="zh-CN" altLang="en-US" sz="1015" dirty="0">
              <a:solidFill>
                <a:schemeClr val="tx1">
                  <a:lumMod val="75000"/>
                  <a:lumOff val="25000"/>
                </a:schemeClr>
              </a:solidFill>
              <a:cs typeface="字魂59号-创粗黑" panose="00000500000000000000" charset="-122"/>
            </a:endParaRPr>
          </a:p>
        </p:txBody>
      </p:sp>
      <p:sp>
        <p:nvSpPr>
          <p:cNvPr id="64" name="文本框 63"/>
          <p:cNvSpPr txBox="1"/>
          <p:nvPr/>
        </p:nvSpPr>
        <p:spPr>
          <a:xfrm>
            <a:off x="5486020" y="4296074"/>
            <a:ext cx="1883001" cy="248209"/>
          </a:xfrm>
          <a:prstGeom prst="rect">
            <a:avLst/>
          </a:prstGeom>
          <a:noFill/>
        </p:spPr>
        <p:txBody>
          <a:bodyPr wrap="square" rtlCol="0">
            <a:spAutoFit/>
          </a:bodyPr>
          <a:lstStyle/>
          <a:p>
            <a:r>
              <a:rPr lang="en-US" altLang="zh-CN" sz="1015" dirty="0">
                <a:solidFill>
                  <a:schemeClr val="tx1">
                    <a:lumMod val="75000"/>
                    <a:lumOff val="25000"/>
                  </a:schemeClr>
                </a:solidFill>
                <a:cs typeface="字魂59号-创粗黑" panose="00000500000000000000" charset="-122"/>
              </a:rPr>
              <a:t>Click here to add words</a:t>
            </a:r>
            <a:endParaRPr lang="zh-CN" altLang="en-US" sz="1015" dirty="0">
              <a:solidFill>
                <a:schemeClr val="tx1">
                  <a:lumMod val="75000"/>
                  <a:lumOff val="25000"/>
                </a:schemeClr>
              </a:solidFill>
              <a:cs typeface="字魂59号-创粗黑" panose="00000500000000000000" charset="-122"/>
            </a:endParaRPr>
          </a:p>
        </p:txBody>
      </p:sp>
      <p:sp>
        <p:nvSpPr>
          <p:cNvPr id="65" name="文本框 64"/>
          <p:cNvSpPr txBox="1"/>
          <p:nvPr/>
        </p:nvSpPr>
        <p:spPr>
          <a:xfrm>
            <a:off x="7556558" y="3826318"/>
            <a:ext cx="2024731" cy="415498"/>
          </a:xfrm>
          <a:prstGeom prst="rect">
            <a:avLst/>
          </a:prstGeom>
          <a:noFill/>
        </p:spPr>
        <p:txBody>
          <a:bodyPr wrap="square" rtlCol="0">
            <a:spAutoFit/>
          </a:bodyPr>
          <a:lstStyle/>
          <a:p>
            <a:r>
              <a:rPr lang="zh-CN" altLang="en-US" sz="2100" b="1" dirty="0">
                <a:solidFill>
                  <a:srgbClr val="2E6F57"/>
                </a:solidFill>
                <a:latin typeface="字魂59号-创粗黑" panose="00000500000000000000" charset="-122"/>
                <a:ea typeface="字魂59号-创粗黑" panose="00000500000000000000" charset="-122"/>
                <a:cs typeface="字魂59号-创粗黑" panose="00000500000000000000" charset="-122"/>
              </a:rPr>
              <a:t>添加标题</a:t>
            </a:r>
            <a:endParaRPr lang="zh-CN" altLang="en-US" sz="2100" b="1" dirty="0">
              <a:solidFill>
                <a:srgbClr val="2E6F57"/>
              </a:solidFill>
              <a:latin typeface="字魂59号-创粗黑" panose="00000500000000000000" charset="-122"/>
              <a:ea typeface="字魂59号-创粗黑" panose="00000500000000000000" charset="-122"/>
              <a:cs typeface="字魂59号-创粗黑" panose="00000500000000000000" charset="-122"/>
            </a:endParaRPr>
          </a:p>
        </p:txBody>
      </p:sp>
      <p:sp>
        <p:nvSpPr>
          <p:cNvPr id="66" name="文本框 65"/>
          <p:cNvSpPr txBox="1"/>
          <p:nvPr/>
        </p:nvSpPr>
        <p:spPr>
          <a:xfrm>
            <a:off x="7456165" y="4229012"/>
            <a:ext cx="1883001" cy="248209"/>
          </a:xfrm>
          <a:prstGeom prst="rect">
            <a:avLst/>
          </a:prstGeom>
          <a:noFill/>
        </p:spPr>
        <p:txBody>
          <a:bodyPr wrap="square" rtlCol="0">
            <a:spAutoFit/>
          </a:bodyPr>
          <a:lstStyle/>
          <a:p>
            <a:r>
              <a:rPr lang="en-US" altLang="zh-CN" sz="1015" dirty="0">
                <a:solidFill>
                  <a:schemeClr val="tx1">
                    <a:lumMod val="75000"/>
                    <a:lumOff val="25000"/>
                  </a:schemeClr>
                </a:solidFill>
                <a:cs typeface="字魂59号-创粗黑" panose="00000500000000000000" charset="-122"/>
              </a:rPr>
              <a:t>Click here to add words</a:t>
            </a:r>
            <a:endParaRPr lang="zh-CN" altLang="en-US" sz="1015" dirty="0">
              <a:solidFill>
                <a:schemeClr val="tx1">
                  <a:lumMod val="75000"/>
                  <a:lumOff val="25000"/>
                </a:schemeClr>
              </a:solidFill>
              <a:cs typeface="字魂59号-创粗黑" panose="00000500000000000000"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Tm="3000">
        <p:random/>
      </p:transition>
    </mc:Choice>
    <mc:Fallback>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44"/>
                                        </p:tgtEl>
                                        <p:attrNameLst>
                                          <p:attrName>style.visibility</p:attrName>
                                        </p:attrNameLst>
                                      </p:cBhvr>
                                      <p:to>
                                        <p:strVal val="visible"/>
                                      </p:to>
                                    </p:set>
                                    <p:anim calcmode="lin" valueType="num">
                                      <p:cBhvr additive="base">
                                        <p:cTn id="7" dur="500" fill="hold"/>
                                        <p:tgtEl>
                                          <p:spTgt spid="44"/>
                                        </p:tgtEl>
                                        <p:attrNameLst>
                                          <p:attrName>ppt_x</p:attrName>
                                        </p:attrNameLst>
                                      </p:cBhvr>
                                      <p:tavLst>
                                        <p:tav tm="0">
                                          <p:val>
                                            <p:strVal val="0-#ppt_w/2"/>
                                          </p:val>
                                        </p:tav>
                                        <p:tav tm="100000">
                                          <p:val>
                                            <p:strVal val="#ppt_x"/>
                                          </p:val>
                                        </p:tav>
                                      </p:tavLst>
                                    </p:anim>
                                    <p:anim calcmode="lin" valueType="num">
                                      <p:cBhvr additive="base">
                                        <p:cTn id="8" dur="500" fill="hold"/>
                                        <p:tgtEl>
                                          <p:spTgt spid="44"/>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45"/>
                                        </p:tgtEl>
                                        <p:attrNameLst>
                                          <p:attrName>style.visibility</p:attrName>
                                        </p:attrNameLst>
                                      </p:cBhvr>
                                      <p:to>
                                        <p:strVal val="visible"/>
                                      </p:to>
                                    </p:set>
                                    <p:anim calcmode="lin" valueType="num">
                                      <p:cBhvr additive="base">
                                        <p:cTn id="11" dur="500" fill="hold"/>
                                        <p:tgtEl>
                                          <p:spTgt spid="45"/>
                                        </p:tgtEl>
                                        <p:attrNameLst>
                                          <p:attrName>ppt_x</p:attrName>
                                        </p:attrNameLst>
                                      </p:cBhvr>
                                      <p:tavLst>
                                        <p:tav tm="0">
                                          <p:val>
                                            <p:strVal val="0-#ppt_w/2"/>
                                          </p:val>
                                        </p:tav>
                                        <p:tav tm="100000">
                                          <p:val>
                                            <p:strVal val="#ppt_x"/>
                                          </p:val>
                                        </p:tav>
                                      </p:tavLst>
                                    </p:anim>
                                    <p:anim calcmode="lin" valueType="num">
                                      <p:cBhvr additive="base">
                                        <p:cTn id="12" dur="500" fill="hold"/>
                                        <p:tgtEl>
                                          <p:spTgt spid="45"/>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46"/>
                                        </p:tgtEl>
                                        <p:attrNameLst>
                                          <p:attrName>style.visibility</p:attrName>
                                        </p:attrNameLst>
                                      </p:cBhvr>
                                      <p:to>
                                        <p:strVal val="visible"/>
                                      </p:to>
                                    </p:set>
                                    <p:anim calcmode="lin" valueType="num">
                                      <p:cBhvr additive="base">
                                        <p:cTn id="15" dur="500" fill="hold"/>
                                        <p:tgtEl>
                                          <p:spTgt spid="46"/>
                                        </p:tgtEl>
                                        <p:attrNameLst>
                                          <p:attrName>ppt_x</p:attrName>
                                        </p:attrNameLst>
                                      </p:cBhvr>
                                      <p:tavLst>
                                        <p:tav tm="0">
                                          <p:val>
                                            <p:strVal val="0-#ppt_w/2"/>
                                          </p:val>
                                        </p:tav>
                                        <p:tav tm="100000">
                                          <p:val>
                                            <p:strVal val="#ppt_x"/>
                                          </p:val>
                                        </p:tav>
                                      </p:tavLst>
                                    </p:anim>
                                    <p:anim calcmode="lin" valueType="num">
                                      <p:cBhvr additive="base">
                                        <p:cTn id="16" dur="500" fill="hold"/>
                                        <p:tgtEl>
                                          <p:spTgt spid="46"/>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47"/>
                                        </p:tgtEl>
                                        <p:attrNameLst>
                                          <p:attrName>style.visibility</p:attrName>
                                        </p:attrNameLst>
                                      </p:cBhvr>
                                      <p:to>
                                        <p:strVal val="visible"/>
                                      </p:to>
                                    </p:set>
                                    <p:anim calcmode="lin" valueType="num">
                                      <p:cBhvr additive="base">
                                        <p:cTn id="19" dur="500" fill="hold"/>
                                        <p:tgtEl>
                                          <p:spTgt spid="47"/>
                                        </p:tgtEl>
                                        <p:attrNameLst>
                                          <p:attrName>ppt_x</p:attrName>
                                        </p:attrNameLst>
                                      </p:cBhvr>
                                      <p:tavLst>
                                        <p:tav tm="0">
                                          <p:val>
                                            <p:strVal val="0-#ppt_w/2"/>
                                          </p:val>
                                        </p:tav>
                                        <p:tav tm="100000">
                                          <p:val>
                                            <p:strVal val="#ppt_x"/>
                                          </p:val>
                                        </p:tav>
                                      </p:tavLst>
                                    </p:anim>
                                    <p:anim calcmode="lin" valueType="num">
                                      <p:cBhvr additive="base">
                                        <p:cTn id="20" dur="500" fill="hold"/>
                                        <p:tgtEl>
                                          <p:spTgt spid="47"/>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0"/>
                                  </p:stCondLst>
                                  <p:childTnLst>
                                    <p:set>
                                      <p:cBhvr>
                                        <p:cTn id="22" dur="1" fill="hold">
                                          <p:stCondLst>
                                            <p:cond delay="0"/>
                                          </p:stCondLst>
                                        </p:cTn>
                                        <p:tgtEl>
                                          <p:spTgt spid="48"/>
                                        </p:tgtEl>
                                        <p:attrNameLst>
                                          <p:attrName>style.visibility</p:attrName>
                                        </p:attrNameLst>
                                      </p:cBhvr>
                                      <p:to>
                                        <p:strVal val="visible"/>
                                      </p:to>
                                    </p:set>
                                    <p:anim calcmode="lin" valueType="num">
                                      <p:cBhvr additive="base">
                                        <p:cTn id="23" dur="500" fill="hold"/>
                                        <p:tgtEl>
                                          <p:spTgt spid="48"/>
                                        </p:tgtEl>
                                        <p:attrNameLst>
                                          <p:attrName>ppt_x</p:attrName>
                                        </p:attrNameLst>
                                      </p:cBhvr>
                                      <p:tavLst>
                                        <p:tav tm="0">
                                          <p:val>
                                            <p:strVal val="0-#ppt_w/2"/>
                                          </p:val>
                                        </p:tav>
                                        <p:tav tm="100000">
                                          <p:val>
                                            <p:strVal val="#ppt_x"/>
                                          </p:val>
                                        </p:tav>
                                      </p:tavLst>
                                    </p:anim>
                                    <p:anim calcmode="lin" valueType="num">
                                      <p:cBhvr additive="base">
                                        <p:cTn id="24" dur="500" fill="hold"/>
                                        <p:tgtEl>
                                          <p:spTgt spid="48"/>
                                        </p:tgtEl>
                                        <p:attrNameLst>
                                          <p:attrName>ppt_y</p:attrName>
                                        </p:attrNameLst>
                                      </p:cBhvr>
                                      <p:tavLst>
                                        <p:tav tm="0">
                                          <p:val>
                                            <p:strVal val="#ppt_y"/>
                                          </p:val>
                                        </p:tav>
                                        <p:tav tm="100000">
                                          <p:val>
                                            <p:strVal val="#ppt_y"/>
                                          </p:val>
                                        </p:tav>
                                      </p:tavLst>
                                    </p:anim>
                                  </p:childTnLst>
                                </p:cTn>
                              </p:par>
                              <p:par>
                                <p:cTn id="25" presetID="2" presetClass="entr" presetSubtype="8" fill="hold" grpId="0" nodeType="withEffect">
                                  <p:stCondLst>
                                    <p:cond delay="0"/>
                                  </p:stCondLst>
                                  <p:childTnLst>
                                    <p:set>
                                      <p:cBhvr>
                                        <p:cTn id="26" dur="1" fill="hold">
                                          <p:stCondLst>
                                            <p:cond delay="0"/>
                                          </p:stCondLst>
                                        </p:cTn>
                                        <p:tgtEl>
                                          <p:spTgt spid="53"/>
                                        </p:tgtEl>
                                        <p:attrNameLst>
                                          <p:attrName>style.visibility</p:attrName>
                                        </p:attrNameLst>
                                      </p:cBhvr>
                                      <p:to>
                                        <p:strVal val="visible"/>
                                      </p:to>
                                    </p:set>
                                    <p:anim calcmode="lin" valueType="num">
                                      <p:cBhvr additive="base">
                                        <p:cTn id="27" dur="500" fill="hold"/>
                                        <p:tgtEl>
                                          <p:spTgt spid="53"/>
                                        </p:tgtEl>
                                        <p:attrNameLst>
                                          <p:attrName>ppt_x</p:attrName>
                                        </p:attrNameLst>
                                      </p:cBhvr>
                                      <p:tavLst>
                                        <p:tav tm="0">
                                          <p:val>
                                            <p:strVal val="0-#ppt_w/2"/>
                                          </p:val>
                                        </p:tav>
                                        <p:tav tm="100000">
                                          <p:val>
                                            <p:strVal val="#ppt_x"/>
                                          </p:val>
                                        </p:tav>
                                      </p:tavLst>
                                    </p:anim>
                                    <p:anim calcmode="lin" valueType="num">
                                      <p:cBhvr additive="base">
                                        <p:cTn id="28" dur="500" fill="hold"/>
                                        <p:tgtEl>
                                          <p:spTgt spid="53"/>
                                        </p:tgtEl>
                                        <p:attrNameLst>
                                          <p:attrName>ppt_y</p:attrName>
                                        </p:attrNameLst>
                                      </p:cBhvr>
                                      <p:tavLst>
                                        <p:tav tm="0">
                                          <p:val>
                                            <p:strVal val="#ppt_y"/>
                                          </p:val>
                                        </p:tav>
                                        <p:tav tm="100000">
                                          <p:val>
                                            <p:strVal val="#ppt_y"/>
                                          </p:val>
                                        </p:tav>
                                      </p:tavLst>
                                    </p:anim>
                                  </p:childTnLst>
                                </p:cTn>
                              </p:par>
                              <p:par>
                                <p:cTn id="29" presetID="2" presetClass="entr" presetSubtype="8" fill="hold" grpId="0" nodeType="withEffect">
                                  <p:stCondLst>
                                    <p:cond delay="0"/>
                                  </p:stCondLst>
                                  <p:childTnLst>
                                    <p:set>
                                      <p:cBhvr>
                                        <p:cTn id="30" dur="1" fill="hold">
                                          <p:stCondLst>
                                            <p:cond delay="0"/>
                                          </p:stCondLst>
                                        </p:cTn>
                                        <p:tgtEl>
                                          <p:spTgt spid="54"/>
                                        </p:tgtEl>
                                        <p:attrNameLst>
                                          <p:attrName>style.visibility</p:attrName>
                                        </p:attrNameLst>
                                      </p:cBhvr>
                                      <p:to>
                                        <p:strVal val="visible"/>
                                      </p:to>
                                    </p:set>
                                    <p:anim calcmode="lin" valueType="num">
                                      <p:cBhvr additive="base">
                                        <p:cTn id="31" dur="500" fill="hold"/>
                                        <p:tgtEl>
                                          <p:spTgt spid="54"/>
                                        </p:tgtEl>
                                        <p:attrNameLst>
                                          <p:attrName>ppt_x</p:attrName>
                                        </p:attrNameLst>
                                      </p:cBhvr>
                                      <p:tavLst>
                                        <p:tav tm="0">
                                          <p:val>
                                            <p:strVal val="0-#ppt_w/2"/>
                                          </p:val>
                                        </p:tav>
                                        <p:tav tm="100000">
                                          <p:val>
                                            <p:strVal val="#ppt_x"/>
                                          </p:val>
                                        </p:tav>
                                      </p:tavLst>
                                    </p:anim>
                                    <p:anim calcmode="lin" valueType="num">
                                      <p:cBhvr additive="base">
                                        <p:cTn id="32" dur="500" fill="hold"/>
                                        <p:tgtEl>
                                          <p:spTgt spid="54"/>
                                        </p:tgtEl>
                                        <p:attrNameLst>
                                          <p:attrName>ppt_y</p:attrName>
                                        </p:attrNameLst>
                                      </p:cBhvr>
                                      <p:tavLst>
                                        <p:tav tm="0">
                                          <p:val>
                                            <p:strVal val="#ppt_y"/>
                                          </p:val>
                                        </p:tav>
                                        <p:tav tm="100000">
                                          <p:val>
                                            <p:strVal val="#ppt_y"/>
                                          </p:val>
                                        </p:tav>
                                      </p:tavLst>
                                    </p:anim>
                                  </p:childTnLst>
                                </p:cTn>
                              </p:par>
                              <p:par>
                                <p:cTn id="33" presetID="2" presetClass="entr" presetSubtype="8" fill="hold" grpId="0" nodeType="withEffect">
                                  <p:stCondLst>
                                    <p:cond delay="0"/>
                                  </p:stCondLst>
                                  <p:childTnLst>
                                    <p:set>
                                      <p:cBhvr>
                                        <p:cTn id="34" dur="1" fill="hold">
                                          <p:stCondLst>
                                            <p:cond delay="0"/>
                                          </p:stCondLst>
                                        </p:cTn>
                                        <p:tgtEl>
                                          <p:spTgt spid="55"/>
                                        </p:tgtEl>
                                        <p:attrNameLst>
                                          <p:attrName>style.visibility</p:attrName>
                                        </p:attrNameLst>
                                      </p:cBhvr>
                                      <p:to>
                                        <p:strVal val="visible"/>
                                      </p:to>
                                    </p:set>
                                    <p:anim calcmode="lin" valueType="num">
                                      <p:cBhvr additive="base">
                                        <p:cTn id="35" dur="500" fill="hold"/>
                                        <p:tgtEl>
                                          <p:spTgt spid="55"/>
                                        </p:tgtEl>
                                        <p:attrNameLst>
                                          <p:attrName>ppt_x</p:attrName>
                                        </p:attrNameLst>
                                      </p:cBhvr>
                                      <p:tavLst>
                                        <p:tav tm="0">
                                          <p:val>
                                            <p:strVal val="0-#ppt_w/2"/>
                                          </p:val>
                                        </p:tav>
                                        <p:tav tm="100000">
                                          <p:val>
                                            <p:strVal val="#ppt_x"/>
                                          </p:val>
                                        </p:tav>
                                      </p:tavLst>
                                    </p:anim>
                                    <p:anim calcmode="lin" valueType="num">
                                      <p:cBhvr additive="base">
                                        <p:cTn id="36" dur="500" fill="hold"/>
                                        <p:tgtEl>
                                          <p:spTgt spid="55"/>
                                        </p:tgtEl>
                                        <p:attrNameLst>
                                          <p:attrName>ppt_y</p:attrName>
                                        </p:attrNameLst>
                                      </p:cBhvr>
                                      <p:tavLst>
                                        <p:tav tm="0">
                                          <p:val>
                                            <p:strVal val="#ppt_y"/>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2" presetClass="entr" presetSubtype="4" fill="hold" nodeType="clickEffect">
                                  <p:stCondLst>
                                    <p:cond delay="0"/>
                                  </p:stCondLst>
                                  <p:childTnLst>
                                    <p:set>
                                      <p:cBhvr>
                                        <p:cTn id="40" dur="1" fill="hold">
                                          <p:stCondLst>
                                            <p:cond delay="0"/>
                                          </p:stCondLst>
                                        </p:cTn>
                                        <p:tgtEl>
                                          <p:spTgt spid="52"/>
                                        </p:tgtEl>
                                        <p:attrNameLst>
                                          <p:attrName>style.visibility</p:attrName>
                                        </p:attrNameLst>
                                      </p:cBhvr>
                                      <p:to>
                                        <p:strVal val="visible"/>
                                      </p:to>
                                    </p:set>
                                    <p:anim calcmode="lin" valueType="num">
                                      <p:cBhvr additive="base">
                                        <p:cTn id="41" dur="500" fill="hold"/>
                                        <p:tgtEl>
                                          <p:spTgt spid="52"/>
                                        </p:tgtEl>
                                        <p:attrNameLst>
                                          <p:attrName>ppt_x</p:attrName>
                                        </p:attrNameLst>
                                      </p:cBhvr>
                                      <p:tavLst>
                                        <p:tav tm="0">
                                          <p:val>
                                            <p:strVal val="#ppt_x"/>
                                          </p:val>
                                        </p:tav>
                                        <p:tav tm="100000">
                                          <p:val>
                                            <p:strVal val="#ppt_x"/>
                                          </p:val>
                                        </p:tav>
                                      </p:tavLst>
                                    </p:anim>
                                    <p:anim calcmode="lin" valueType="num">
                                      <p:cBhvr additive="base">
                                        <p:cTn id="42" dur="500" fill="hold"/>
                                        <p:tgtEl>
                                          <p:spTgt spid="52"/>
                                        </p:tgtEl>
                                        <p:attrNameLst>
                                          <p:attrName>ppt_y</p:attrName>
                                        </p:attrNameLst>
                                      </p:cBhvr>
                                      <p:tavLst>
                                        <p:tav tm="0">
                                          <p:val>
                                            <p:strVal val="1+#ppt_h/2"/>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2" presetClass="entr" presetSubtype="4" fill="hold" nodeType="clickEffect">
                                  <p:stCondLst>
                                    <p:cond delay="0"/>
                                  </p:stCondLst>
                                  <p:childTnLst>
                                    <p:set>
                                      <p:cBhvr>
                                        <p:cTn id="46" dur="1" fill="hold">
                                          <p:stCondLst>
                                            <p:cond delay="0"/>
                                          </p:stCondLst>
                                        </p:cTn>
                                        <p:tgtEl>
                                          <p:spTgt spid="51"/>
                                        </p:tgtEl>
                                        <p:attrNameLst>
                                          <p:attrName>style.visibility</p:attrName>
                                        </p:attrNameLst>
                                      </p:cBhvr>
                                      <p:to>
                                        <p:strVal val="visible"/>
                                      </p:to>
                                    </p:set>
                                    <p:anim calcmode="lin" valueType="num">
                                      <p:cBhvr additive="base">
                                        <p:cTn id="47" dur="500" fill="hold"/>
                                        <p:tgtEl>
                                          <p:spTgt spid="51"/>
                                        </p:tgtEl>
                                        <p:attrNameLst>
                                          <p:attrName>ppt_x</p:attrName>
                                        </p:attrNameLst>
                                      </p:cBhvr>
                                      <p:tavLst>
                                        <p:tav tm="0">
                                          <p:val>
                                            <p:strVal val="#ppt_x"/>
                                          </p:val>
                                        </p:tav>
                                        <p:tav tm="100000">
                                          <p:val>
                                            <p:strVal val="#ppt_x"/>
                                          </p:val>
                                        </p:tav>
                                      </p:tavLst>
                                    </p:anim>
                                    <p:anim calcmode="lin" valueType="num">
                                      <p:cBhvr additive="base">
                                        <p:cTn id="48" dur="500" fill="hold"/>
                                        <p:tgtEl>
                                          <p:spTgt spid="51"/>
                                        </p:tgtEl>
                                        <p:attrNameLst>
                                          <p:attrName>ppt_y</p:attrName>
                                        </p:attrNameLst>
                                      </p:cBhvr>
                                      <p:tavLst>
                                        <p:tav tm="0">
                                          <p:val>
                                            <p:strVal val="1+#ppt_h/2"/>
                                          </p:val>
                                        </p:tav>
                                        <p:tav tm="100000">
                                          <p:val>
                                            <p:strVal val="#ppt_y"/>
                                          </p:val>
                                        </p:tav>
                                      </p:tavLst>
                                    </p:anim>
                                  </p:childTnLst>
                                </p:cTn>
                              </p:par>
                            </p:childTnLst>
                          </p:cTn>
                        </p:par>
                      </p:childTnLst>
                    </p:cTn>
                  </p:par>
                  <p:par>
                    <p:cTn id="49" fill="hold">
                      <p:stCondLst>
                        <p:cond delay="indefinite"/>
                      </p:stCondLst>
                      <p:childTnLst>
                        <p:par>
                          <p:cTn id="50" fill="hold">
                            <p:stCondLst>
                              <p:cond delay="0"/>
                            </p:stCondLst>
                            <p:childTnLst>
                              <p:par>
                                <p:cTn id="51" presetID="2" presetClass="entr" presetSubtype="4" fill="hold" nodeType="clickEffect">
                                  <p:stCondLst>
                                    <p:cond delay="0"/>
                                  </p:stCondLst>
                                  <p:childTnLst>
                                    <p:set>
                                      <p:cBhvr>
                                        <p:cTn id="52" dur="1" fill="hold">
                                          <p:stCondLst>
                                            <p:cond delay="0"/>
                                          </p:stCondLst>
                                        </p:cTn>
                                        <p:tgtEl>
                                          <p:spTgt spid="50"/>
                                        </p:tgtEl>
                                        <p:attrNameLst>
                                          <p:attrName>style.visibility</p:attrName>
                                        </p:attrNameLst>
                                      </p:cBhvr>
                                      <p:to>
                                        <p:strVal val="visible"/>
                                      </p:to>
                                    </p:set>
                                    <p:anim calcmode="lin" valueType="num">
                                      <p:cBhvr additive="base">
                                        <p:cTn id="53" dur="500" fill="hold"/>
                                        <p:tgtEl>
                                          <p:spTgt spid="50"/>
                                        </p:tgtEl>
                                        <p:attrNameLst>
                                          <p:attrName>ppt_x</p:attrName>
                                        </p:attrNameLst>
                                      </p:cBhvr>
                                      <p:tavLst>
                                        <p:tav tm="0">
                                          <p:val>
                                            <p:strVal val="#ppt_x"/>
                                          </p:val>
                                        </p:tav>
                                        <p:tav tm="100000">
                                          <p:val>
                                            <p:strVal val="#ppt_x"/>
                                          </p:val>
                                        </p:tav>
                                      </p:tavLst>
                                    </p:anim>
                                    <p:anim calcmode="lin" valueType="num">
                                      <p:cBhvr additive="base">
                                        <p:cTn id="54" dur="500" fill="hold"/>
                                        <p:tgtEl>
                                          <p:spTgt spid="50"/>
                                        </p:tgtEl>
                                        <p:attrNameLst>
                                          <p:attrName>ppt_y</p:attrName>
                                        </p:attrNameLst>
                                      </p:cBhvr>
                                      <p:tavLst>
                                        <p:tav tm="0">
                                          <p:val>
                                            <p:strVal val="1+#ppt_h/2"/>
                                          </p:val>
                                        </p:tav>
                                        <p:tav tm="100000">
                                          <p:val>
                                            <p:strVal val="#ppt_y"/>
                                          </p:val>
                                        </p:tav>
                                      </p:tavLst>
                                    </p:anim>
                                  </p:childTnLst>
                                </p:cTn>
                              </p:par>
                            </p:childTnLst>
                          </p:cTn>
                        </p:par>
                      </p:childTnLst>
                    </p:cTn>
                  </p:par>
                  <p:par>
                    <p:cTn id="55" fill="hold">
                      <p:stCondLst>
                        <p:cond delay="indefinite"/>
                      </p:stCondLst>
                      <p:childTnLst>
                        <p:par>
                          <p:cTn id="56" fill="hold">
                            <p:stCondLst>
                              <p:cond delay="0"/>
                            </p:stCondLst>
                            <p:childTnLst>
                              <p:par>
                                <p:cTn id="57" presetID="2" presetClass="entr" presetSubtype="4" fill="hold" nodeType="clickEffect">
                                  <p:stCondLst>
                                    <p:cond delay="0"/>
                                  </p:stCondLst>
                                  <p:childTnLst>
                                    <p:set>
                                      <p:cBhvr>
                                        <p:cTn id="58" dur="1" fill="hold">
                                          <p:stCondLst>
                                            <p:cond delay="0"/>
                                          </p:stCondLst>
                                        </p:cTn>
                                        <p:tgtEl>
                                          <p:spTgt spid="49"/>
                                        </p:tgtEl>
                                        <p:attrNameLst>
                                          <p:attrName>style.visibility</p:attrName>
                                        </p:attrNameLst>
                                      </p:cBhvr>
                                      <p:to>
                                        <p:strVal val="visible"/>
                                      </p:to>
                                    </p:set>
                                    <p:anim calcmode="lin" valueType="num">
                                      <p:cBhvr additive="base">
                                        <p:cTn id="59" dur="500" fill="hold"/>
                                        <p:tgtEl>
                                          <p:spTgt spid="49"/>
                                        </p:tgtEl>
                                        <p:attrNameLst>
                                          <p:attrName>ppt_x</p:attrName>
                                        </p:attrNameLst>
                                      </p:cBhvr>
                                      <p:tavLst>
                                        <p:tav tm="0">
                                          <p:val>
                                            <p:strVal val="#ppt_x"/>
                                          </p:val>
                                        </p:tav>
                                        <p:tav tm="100000">
                                          <p:val>
                                            <p:strVal val="#ppt_x"/>
                                          </p:val>
                                        </p:tav>
                                      </p:tavLst>
                                    </p:anim>
                                    <p:anim calcmode="lin" valueType="num">
                                      <p:cBhvr additive="base">
                                        <p:cTn id="60" dur="500" fill="hold"/>
                                        <p:tgtEl>
                                          <p:spTgt spid="49"/>
                                        </p:tgtEl>
                                        <p:attrNameLst>
                                          <p:attrName>ppt_y</p:attrName>
                                        </p:attrNameLst>
                                      </p:cBhvr>
                                      <p:tavLst>
                                        <p:tav tm="0">
                                          <p:val>
                                            <p:strVal val="1+#ppt_h/2"/>
                                          </p:val>
                                        </p:tav>
                                        <p:tav tm="100000">
                                          <p:val>
                                            <p:strVal val="#ppt_y"/>
                                          </p:val>
                                        </p:tav>
                                      </p:tavLst>
                                    </p:anim>
                                  </p:childTnLst>
                                </p:cTn>
                              </p:par>
                              <p:par>
                                <p:cTn id="61" presetID="2" presetClass="entr" presetSubtype="4" fill="hold" grpId="0" nodeType="withEffect">
                                  <p:stCondLst>
                                    <p:cond delay="0"/>
                                  </p:stCondLst>
                                  <p:childTnLst>
                                    <p:set>
                                      <p:cBhvr>
                                        <p:cTn id="62" dur="1" fill="hold">
                                          <p:stCondLst>
                                            <p:cond delay="0"/>
                                          </p:stCondLst>
                                        </p:cTn>
                                        <p:tgtEl>
                                          <p:spTgt spid="56"/>
                                        </p:tgtEl>
                                        <p:attrNameLst>
                                          <p:attrName>style.visibility</p:attrName>
                                        </p:attrNameLst>
                                      </p:cBhvr>
                                      <p:to>
                                        <p:strVal val="visible"/>
                                      </p:to>
                                    </p:set>
                                    <p:anim calcmode="lin" valueType="num">
                                      <p:cBhvr additive="base">
                                        <p:cTn id="63" dur="500" fill="hold"/>
                                        <p:tgtEl>
                                          <p:spTgt spid="56"/>
                                        </p:tgtEl>
                                        <p:attrNameLst>
                                          <p:attrName>ppt_x</p:attrName>
                                        </p:attrNameLst>
                                      </p:cBhvr>
                                      <p:tavLst>
                                        <p:tav tm="0">
                                          <p:val>
                                            <p:strVal val="#ppt_x"/>
                                          </p:val>
                                        </p:tav>
                                        <p:tav tm="100000">
                                          <p:val>
                                            <p:strVal val="#ppt_x"/>
                                          </p:val>
                                        </p:tav>
                                      </p:tavLst>
                                    </p:anim>
                                    <p:anim calcmode="lin" valueType="num">
                                      <p:cBhvr additive="base">
                                        <p:cTn id="64" dur="500" fill="hold"/>
                                        <p:tgtEl>
                                          <p:spTgt spid="56"/>
                                        </p:tgtEl>
                                        <p:attrNameLst>
                                          <p:attrName>ppt_y</p:attrName>
                                        </p:attrNameLst>
                                      </p:cBhvr>
                                      <p:tavLst>
                                        <p:tav tm="0">
                                          <p:val>
                                            <p:strVal val="1+#ppt_h/2"/>
                                          </p:val>
                                        </p:tav>
                                        <p:tav tm="100000">
                                          <p:val>
                                            <p:strVal val="#ppt_y"/>
                                          </p:val>
                                        </p:tav>
                                      </p:tavLst>
                                    </p:anim>
                                  </p:childTnLst>
                                </p:cTn>
                              </p:par>
                              <p:par>
                                <p:cTn id="65" presetID="2" presetClass="entr" presetSubtype="4" fill="hold" grpId="0" nodeType="withEffect">
                                  <p:stCondLst>
                                    <p:cond delay="0"/>
                                  </p:stCondLst>
                                  <p:childTnLst>
                                    <p:set>
                                      <p:cBhvr>
                                        <p:cTn id="66" dur="1" fill="hold">
                                          <p:stCondLst>
                                            <p:cond delay="0"/>
                                          </p:stCondLst>
                                        </p:cTn>
                                        <p:tgtEl>
                                          <p:spTgt spid="57"/>
                                        </p:tgtEl>
                                        <p:attrNameLst>
                                          <p:attrName>style.visibility</p:attrName>
                                        </p:attrNameLst>
                                      </p:cBhvr>
                                      <p:to>
                                        <p:strVal val="visible"/>
                                      </p:to>
                                    </p:set>
                                    <p:anim calcmode="lin" valueType="num">
                                      <p:cBhvr additive="base">
                                        <p:cTn id="67" dur="500" fill="hold"/>
                                        <p:tgtEl>
                                          <p:spTgt spid="57"/>
                                        </p:tgtEl>
                                        <p:attrNameLst>
                                          <p:attrName>ppt_x</p:attrName>
                                        </p:attrNameLst>
                                      </p:cBhvr>
                                      <p:tavLst>
                                        <p:tav tm="0">
                                          <p:val>
                                            <p:strVal val="#ppt_x"/>
                                          </p:val>
                                        </p:tav>
                                        <p:tav tm="100000">
                                          <p:val>
                                            <p:strVal val="#ppt_x"/>
                                          </p:val>
                                        </p:tav>
                                      </p:tavLst>
                                    </p:anim>
                                    <p:anim calcmode="lin" valueType="num">
                                      <p:cBhvr additive="base">
                                        <p:cTn id="68" dur="500" fill="hold"/>
                                        <p:tgtEl>
                                          <p:spTgt spid="57"/>
                                        </p:tgtEl>
                                        <p:attrNameLst>
                                          <p:attrName>ppt_y</p:attrName>
                                        </p:attrNameLst>
                                      </p:cBhvr>
                                      <p:tavLst>
                                        <p:tav tm="0">
                                          <p:val>
                                            <p:strVal val="1+#ppt_h/2"/>
                                          </p:val>
                                        </p:tav>
                                        <p:tav tm="100000">
                                          <p:val>
                                            <p:strVal val="#ppt_y"/>
                                          </p:val>
                                        </p:tav>
                                      </p:tavLst>
                                    </p:anim>
                                  </p:childTnLst>
                                </p:cTn>
                              </p:par>
                              <p:par>
                                <p:cTn id="69" presetID="2" presetClass="entr" presetSubtype="4" fill="hold" grpId="0" nodeType="withEffect">
                                  <p:stCondLst>
                                    <p:cond delay="0"/>
                                  </p:stCondLst>
                                  <p:childTnLst>
                                    <p:set>
                                      <p:cBhvr>
                                        <p:cTn id="70" dur="1" fill="hold">
                                          <p:stCondLst>
                                            <p:cond delay="0"/>
                                          </p:stCondLst>
                                        </p:cTn>
                                        <p:tgtEl>
                                          <p:spTgt spid="58"/>
                                        </p:tgtEl>
                                        <p:attrNameLst>
                                          <p:attrName>style.visibility</p:attrName>
                                        </p:attrNameLst>
                                      </p:cBhvr>
                                      <p:to>
                                        <p:strVal val="visible"/>
                                      </p:to>
                                    </p:set>
                                    <p:anim calcmode="lin" valueType="num">
                                      <p:cBhvr additive="base">
                                        <p:cTn id="71" dur="500" fill="hold"/>
                                        <p:tgtEl>
                                          <p:spTgt spid="58"/>
                                        </p:tgtEl>
                                        <p:attrNameLst>
                                          <p:attrName>ppt_x</p:attrName>
                                        </p:attrNameLst>
                                      </p:cBhvr>
                                      <p:tavLst>
                                        <p:tav tm="0">
                                          <p:val>
                                            <p:strVal val="#ppt_x"/>
                                          </p:val>
                                        </p:tav>
                                        <p:tav tm="100000">
                                          <p:val>
                                            <p:strVal val="#ppt_x"/>
                                          </p:val>
                                        </p:tav>
                                      </p:tavLst>
                                    </p:anim>
                                    <p:anim calcmode="lin" valueType="num">
                                      <p:cBhvr additive="base">
                                        <p:cTn id="72" dur="500" fill="hold"/>
                                        <p:tgtEl>
                                          <p:spTgt spid="58"/>
                                        </p:tgtEl>
                                        <p:attrNameLst>
                                          <p:attrName>ppt_y</p:attrName>
                                        </p:attrNameLst>
                                      </p:cBhvr>
                                      <p:tavLst>
                                        <p:tav tm="0">
                                          <p:val>
                                            <p:strVal val="1+#ppt_h/2"/>
                                          </p:val>
                                        </p:tav>
                                        <p:tav tm="100000">
                                          <p:val>
                                            <p:strVal val="#ppt_y"/>
                                          </p:val>
                                        </p:tav>
                                      </p:tavLst>
                                    </p:anim>
                                  </p:childTnLst>
                                </p:cTn>
                              </p:par>
                              <p:par>
                                <p:cTn id="73" presetID="2" presetClass="entr" presetSubtype="4" fill="hold" grpId="0" nodeType="withEffect">
                                  <p:stCondLst>
                                    <p:cond delay="0"/>
                                  </p:stCondLst>
                                  <p:childTnLst>
                                    <p:set>
                                      <p:cBhvr>
                                        <p:cTn id="74" dur="1" fill="hold">
                                          <p:stCondLst>
                                            <p:cond delay="0"/>
                                          </p:stCondLst>
                                        </p:cTn>
                                        <p:tgtEl>
                                          <p:spTgt spid="59"/>
                                        </p:tgtEl>
                                        <p:attrNameLst>
                                          <p:attrName>style.visibility</p:attrName>
                                        </p:attrNameLst>
                                      </p:cBhvr>
                                      <p:to>
                                        <p:strVal val="visible"/>
                                      </p:to>
                                    </p:set>
                                    <p:anim calcmode="lin" valueType="num">
                                      <p:cBhvr additive="base">
                                        <p:cTn id="75" dur="500" fill="hold"/>
                                        <p:tgtEl>
                                          <p:spTgt spid="59"/>
                                        </p:tgtEl>
                                        <p:attrNameLst>
                                          <p:attrName>ppt_x</p:attrName>
                                        </p:attrNameLst>
                                      </p:cBhvr>
                                      <p:tavLst>
                                        <p:tav tm="0">
                                          <p:val>
                                            <p:strVal val="#ppt_x"/>
                                          </p:val>
                                        </p:tav>
                                        <p:tav tm="100000">
                                          <p:val>
                                            <p:strVal val="#ppt_x"/>
                                          </p:val>
                                        </p:tav>
                                      </p:tavLst>
                                    </p:anim>
                                    <p:anim calcmode="lin" valueType="num">
                                      <p:cBhvr additive="base">
                                        <p:cTn id="76" dur="500" fill="hold"/>
                                        <p:tgtEl>
                                          <p:spTgt spid="59"/>
                                        </p:tgtEl>
                                        <p:attrNameLst>
                                          <p:attrName>ppt_y</p:attrName>
                                        </p:attrNameLst>
                                      </p:cBhvr>
                                      <p:tavLst>
                                        <p:tav tm="0">
                                          <p:val>
                                            <p:strVal val="1+#ppt_h/2"/>
                                          </p:val>
                                        </p:tav>
                                        <p:tav tm="100000">
                                          <p:val>
                                            <p:strVal val="#ppt_y"/>
                                          </p:val>
                                        </p:tav>
                                      </p:tavLst>
                                    </p:anim>
                                  </p:childTnLst>
                                </p:cTn>
                              </p:par>
                              <p:par>
                                <p:cTn id="77" presetID="2" presetClass="entr" presetSubtype="4" fill="hold" grpId="0" nodeType="withEffect">
                                  <p:stCondLst>
                                    <p:cond delay="0"/>
                                  </p:stCondLst>
                                  <p:childTnLst>
                                    <p:set>
                                      <p:cBhvr>
                                        <p:cTn id="78" dur="1" fill="hold">
                                          <p:stCondLst>
                                            <p:cond delay="0"/>
                                          </p:stCondLst>
                                        </p:cTn>
                                        <p:tgtEl>
                                          <p:spTgt spid="60"/>
                                        </p:tgtEl>
                                        <p:attrNameLst>
                                          <p:attrName>style.visibility</p:attrName>
                                        </p:attrNameLst>
                                      </p:cBhvr>
                                      <p:to>
                                        <p:strVal val="visible"/>
                                      </p:to>
                                    </p:set>
                                    <p:anim calcmode="lin" valueType="num">
                                      <p:cBhvr additive="base">
                                        <p:cTn id="79" dur="500" fill="hold"/>
                                        <p:tgtEl>
                                          <p:spTgt spid="60"/>
                                        </p:tgtEl>
                                        <p:attrNameLst>
                                          <p:attrName>ppt_x</p:attrName>
                                        </p:attrNameLst>
                                      </p:cBhvr>
                                      <p:tavLst>
                                        <p:tav tm="0">
                                          <p:val>
                                            <p:strVal val="#ppt_x"/>
                                          </p:val>
                                        </p:tav>
                                        <p:tav tm="100000">
                                          <p:val>
                                            <p:strVal val="#ppt_x"/>
                                          </p:val>
                                        </p:tav>
                                      </p:tavLst>
                                    </p:anim>
                                    <p:anim calcmode="lin" valueType="num">
                                      <p:cBhvr additive="base">
                                        <p:cTn id="80" dur="500" fill="hold"/>
                                        <p:tgtEl>
                                          <p:spTgt spid="60"/>
                                        </p:tgtEl>
                                        <p:attrNameLst>
                                          <p:attrName>ppt_y</p:attrName>
                                        </p:attrNameLst>
                                      </p:cBhvr>
                                      <p:tavLst>
                                        <p:tav tm="0">
                                          <p:val>
                                            <p:strVal val="1+#ppt_h/2"/>
                                          </p:val>
                                        </p:tav>
                                        <p:tav tm="100000">
                                          <p:val>
                                            <p:strVal val="#ppt_y"/>
                                          </p:val>
                                        </p:tav>
                                      </p:tavLst>
                                    </p:anim>
                                  </p:childTnLst>
                                </p:cTn>
                              </p:par>
                              <p:par>
                                <p:cTn id="81" presetID="2" presetClass="entr" presetSubtype="4" fill="hold" grpId="0" nodeType="withEffect">
                                  <p:stCondLst>
                                    <p:cond delay="0"/>
                                  </p:stCondLst>
                                  <p:childTnLst>
                                    <p:set>
                                      <p:cBhvr>
                                        <p:cTn id="82" dur="1" fill="hold">
                                          <p:stCondLst>
                                            <p:cond delay="0"/>
                                          </p:stCondLst>
                                        </p:cTn>
                                        <p:tgtEl>
                                          <p:spTgt spid="61"/>
                                        </p:tgtEl>
                                        <p:attrNameLst>
                                          <p:attrName>style.visibility</p:attrName>
                                        </p:attrNameLst>
                                      </p:cBhvr>
                                      <p:to>
                                        <p:strVal val="visible"/>
                                      </p:to>
                                    </p:set>
                                    <p:anim calcmode="lin" valueType="num">
                                      <p:cBhvr additive="base">
                                        <p:cTn id="83" dur="500" fill="hold"/>
                                        <p:tgtEl>
                                          <p:spTgt spid="61"/>
                                        </p:tgtEl>
                                        <p:attrNameLst>
                                          <p:attrName>ppt_x</p:attrName>
                                        </p:attrNameLst>
                                      </p:cBhvr>
                                      <p:tavLst>
                                        <p:tav tm="0">
                                          <p:val>
                                            <p:strVal val="#ppt_x"/>
                                          </p:val>
                                        </p:tav>
                                        <p:tav tm="100000">
                                          <p:val>
                                            <p:strVal val="#ppt_x"/>
                                          </p:val>
                                        </p:tav>
                                      </p:tavLst>
                                    </p:anim>
                                    <p:anim calcmode="lin" valueType="num">
                                      <p:cBhvr additive="base">
                                        <p:cTn id="84" dur="500" fill="hold"/>
                                        <p:tgtEl>
                                          <p:spTgt spid="61"/>
                                        </p:tgtEl>
                                        <p:attrNameLst>
                                          <p:attrName>ppt_y</p:attrName>
                                        </p:attrNameLst>
                                      </p:cBhvr>
                                      <p:tavLst>
                                        <p:tav tm="0">
                                          <p:val>
                                            <p:strVal val="1+#ppt_h/2"/>
                                          </p:val>
                                        </p:tav>
                                        <p:tav tm="100000">
                                          <p:val>
                                            <p:strVal val="#ppt_y"/>
                                          </p:val>
                                        </p:tav>
                                      </p:tavLst>
                                    </p:anim>
                                  </p:childTnLst>
                                </p:cTn>
                              </p:par>
                              <p:par>
                                <p:cTn id="85" presetID="2" presetClass="entr" presetSubtype="4" fill="hold" grpId="0" nodeType="withEffect">
                                  <p:stCondLst>
                                    <p:cond delay="0"/>
                                  </p:stCondLst>
                                  <p:childTnLst>
                                    <p:set>
                                      <p:cBhvr>
                                        <p:cTn id="86" dur="1" fill="hold">
                                          <p:stCondLst>
                                            <p:cond delay="0"/>
                                          </p:stCondLst>
                                        </p:cTn>
                                        <p:tgtEl>
                                          <p:spTgt spid="62"/>
                                        </p:tgtEl>
                                        <p:attrNameLst>
                                          <p:attrName>style.visibility</p:attrName>
                                        </p:attrNameLst>
                                      </p:cBhvr>
                                      <p:to>
                                        <p:strVal val="visible"/>
                                      </p:to>
                                    </p:set>
                                    <p:anim calcmode="lin" valueType="num">
                                      <p:cBhvr additive="base">
                                        <p:cTn id="87" dur="500" fill="hold"/>
                                        <p:tgtEl>
                                          <p:spTgt spid="62"/>
                                        </p:tgtEl>
                                        <p:attrNameLst>
                                          <p:attrName>ppt_x</p:attrName>
                                        </p:attrNameLst>
                                      </p:cBhvr>
                                      <p:tavLst>
                                        <p:tav tm="0">
                                          <p:val>
                                            <p:strVal val="#ppt_x"/>
                                          </p:val>
                                        </p:tav>
                                        <p:tav tm="100000">
                                          <p:val>
                                            <p:strVal val="#ppt_x"/>
                                          </p:val>
                                        </p:tav>
                                      </p:tavLst>
                                    </p:anim>
                                    <p:anim calcmode="lin" valueType="num">
                                      <p:cBhvr additive="base">
                                        <p:cTn id="88" dur="500" fill="hold"/>
                                        <p:tgtEl>
                                          <p:spTgt spid="62"/>
                                        </p:tgtEl>
                                        <p:attrNameLst>
                                          <p:attrName>ppt_y</p:attrName>
                                        </p:attrNameLst>
                                      </p:cBhvr>
                                      <p:tavLst>
                                        <p:tav tm="0">
                                          <p:val>
                                            <p:strVal val="1+#ppt_h/2"/>
                                          </p:val>
                                        </p:tav>
                                        <p:tav tm="100000">
                                          <p:val>
                                            <p:strVal val="#ppt_y"/>
                                          </p:val>
                                        </p:tav>
                                      </p:tavLst>
                                    </p:anim>
                                  </p:childTnLst>
                                </p:cTn>
                              </p:par>
                              <p:par>
                                <p:cTn id="89" presetID="2" presetClass="entr" presetSubtype="4" fill="hold" grpId="0" nodeType="withEffect">
                                  <p:stCondLst>
                                    <p:cond delay="0"/>
                                  </p:stCondLst>
                                  <p:childTnLst>
                                    <p:set>
                                      <p:cBhvr>
                                        <p:cTn id="90" dur="1" fill="hold">
                                          <p:stCondLst>
                                            <p:cond delay="0"/>
                                          </p:stCondLst>
                                        </p:cTn>
                                        <p:tgtEl>
                                          <p:spTgt spid="63"/>
                                        </p:tgtEl>
                                        <p:attrNameLst>
                                          <p:attrName>style.visibility</p:attrName>
                                        </p:attrNameLst>
                                      </p:cBhvr>
                                      <p:to>
                                        <p:strVal val="visible"/>
                                      </p:to>
                                    </p:set>
                                    <p:anim calcmode="lin" valueType="num">
                                      <p:cBhvr additive="base">
                                        <p:cTn id="91" dur="500" fill="hold"/>
                                        <p:tgtEl>
                                          <p:spTgt spid="63"/>
                                        </p:tgtEl>
                                        <p:attrNameLst>
                                          <p:attrName>ppt_x</p:attrName>
                                        </p:attrNameLst>
                                      </p:cBhvr>
                                      <p:tavLst>
                                        <p:tav tm="0">
                                          <p:val>
                                            <p:strVal val="#ppt_x"/>
                                          </p:val>
                                        </p:tav>
                                        <p:tav tm="100000">
                                          <p:val>
                                            <p:strVal val="#ppt_x"/>
                                          </p:val>
                                        </p:tav>
                                      </p:tavLst>
                                    </p:anim>
                                    <p:anim calcmode="lin" valueType="num">
                                      <p:cBhvr additive="base">
                                        <p:cTn id="92" dur="500" fill="hold"/>
                                        <p:tgtEl>
                                          <p:spTgt spid="63"/>
                                        </p:tgtEl>
                                        <p:attrNameLst>
                                          <p:attrName>ppt_y</p:attrName>
                                        </p:attrNameLst>
                                      </p:cBhvr>
                                      <p:tavLst>
                                        <p:tav tm="0">
                                          <p:val>
                                            <p:strVal val="1+#ppt_h/2"/>
                                          </p:val>
                                        </p:tav>
                                        <p:tav tm="100000">
                                          <p:val>
                                            <p:strVal val="#ppt_y"/>
                                          </p:val>
                                        </p:tav>
                                      </p:tavLst>
                                    </p:anim>
                                  </p:childTnLst>
                                </p:cTn>
                              </p:par>
                              <p:par>
                                <p:cTn id="93" presetID="2" presetClass="entr" presetSubtype="4" fill="hold" grpId="0" nodeType="withEffect">
                                  <p:stCondLst>
                                    <p:cond delay="0"/>
                                  </p:stCondLst>
                                  <p:childTnLst>
                                    <p:set>
                                      <p:cBhvr>
                                        <p:cTn id="94" dur="1" fill="hold">
                                          <p:stCondLst>
                                            <p:cond delay="0"/>
                                          </p:stCondLst>
                                        </p:cTn>
                                        <p:tgtEl>
                                          <p:spTgt spid="64"/>
                                        </p:tgtEl>
                                        <p:attrNameLst>
                                          <p:attrName>style.visibility</p:attrName>
                                        </p:attrNameLst>
                                      </p:cBhvr>
                                      <p:to>
                                        <p:strVal val="visible"/>
                                      </p:to>
                                    </p:set>
                                    <p:anim calcmode="lin" valueType="num">
                                      <p:cBhvr additive="base">
                                        <p:cTn id="95" dur="500" fill="hold"/>
                                        <p:tgtEl>
                                          <p:spTgt spid="64"/>
                                        </p:tgtEl>
                                        <p:attrNameLst>
                                          <p:attrName>ppt_x</p:attrName>
                                        </p:attrNameLst>
                                      </p:cBhvr>
                                      <p:tavLst>
                                        <p:tav tm="0">
                                          <p:val>
                                            <p:strVal val="#ppt_x"/>
                                          </p:val>
                                        </p:tav>
                                        <p:tav tm="100000">
                                          <p:val>
                                            <p:strVal val="#ppt_x"/>
                                          </p:val>
                                        </p:tav>
                                      </p:tavLst>
                                    </p:anim>
                                    <p:anim calcmode="lin" valueType="num">
                                      <p:cBhvr additive="base">
                                        <p:cTn id="96" dur="500" fill="hold"/>
                                        <p:tgtEl>
                                          <p:spTgt spid="64"/>
                                        </p:tgtEl>
                                        <p:attrNameLst>
                                          <p:attrName>ppt_y</p:attrName>
                                        </p:attrNameLst>
                                      </p:cBhvr>
                                      <p:tavLst>
                                        <p:tav tm="0">
                                          <p:val>
                                            <p:strVal val="1+#ppt_h/2"/>
                                          </p:val>
                                        </p:tav>
                                        <p:tav tm="100000">
                                          <p:val>
                                            <p:strVal val="#ppt_y"/>
                                          </p:val>
                                        </p:tav>
                                      </p:tavLst>
                                    </p:anim>
                                  </p:childTnLst>
                                </p:cTn>
                              </p:par>
                              <p:par>
                                <p:cTn id="97" presetID="2" presetClass="entr" presetSubtype="4" fill="hold" grpId="0" nodeType="withEffect">
                                  <p:stCondLst>
                                    <p:cond delay="0"/>
                                  </p:stCondLst>
                                  <p:childTnLst>
                                    <p:set>
                                      <p:cBhvr>
                                        <p:cTn id="98" dur="1" fill="hold">
                                          <p:stCondLst>
                                            <p:cond delay="0"/>
                                          </p:stCondLst>
                                        </p:cTn>
                                        <p:tgtEl>
                                          <p:spTgt spid="65"/>
                                        </p:tgtEl>
                                        <p:attrNameLst>
                                          <p:attrName>style.visibility</p:attrName>
                                        </p:attrNameLst>
                                      </p:cBhvr>
                                      <p:to>
                                        <p:strVal val="visible"/>
                                      </p:to>
                                    </p:set>
                                    <p:anim calcmode="lin" valueType="num">
                                      <p:cBhvr additive="base">
                                        <p:cTn id="99" dur="500" fill="hold"/>
                                        <p:tgtEl>
                                          <p:spTgt spid="65"/>
                                        </p:tgtEl>
                                        <p:attrNameLst>
                                          <p:attrName>ppt_x</p:attrName>
                                        </p:attrNameLst>
                                      </p:cBhvr>
                                      <p:tavLst>
                                        <p:tav tm="0">
                                          <p:val>
                                            <p:strVal val="#ppt_x"/>
                                          </p:val>
                                        </p:tav>
                                        <p:tav tm="100000">
                                          <p:val>
                                            <p:strVal val="#ppt_x"/>
                                          </p:val>
                                        </p:tav>
                                      </p:tavLst>
                                    </p:anim>
                                    <p:anim calcmode="lin" valueType="num">
                                      <p:cBhvr additive="base">
                                        <p:cTn id="100" dur="500" fill="hold"/>
                                        <p:tgtEl>
                                          <p:spTgt spid="65"/>
                                        </p:tgtEl>
                                        <p:attrNameLst>
                                          <p:attrName>ppt_y</p:attrName>
                                        </p:attrNameLst>
                                      </p:cBhvr>
                                      <p:tavLst>
                                        <p:tav tm="0">
                                          <p:val>
                                            <p:strVal val="1+#ppt_h/2"/>
                                          </p:val>
                                        </p:tav>
                                        <p:tav tm="100000">
                                          <p:val>
                                            <p:strVal val="#ppt_y"/>
                                          </p:val>
                                        </p:tav>
                                      </p:tavLst>
                                    </p:anim>
                                  </p:childTnLst>
                                </p:cTn>
                              </p:par>
                              <p:par>
                                <p:cTn id="101" presetID="2" presetClass="entr" presetSubtype="4" fill="hold" grpId="0" nodeType="withEffect">
                                  <p:stCondLst>
                                    <p:cond delay="0"/>
                                  </p:stCondLst>
                                  <p:childTnLst>
                                    <p:set>
                                      <p:cBhvr>
                                        <p:cTn id="102" dur="1" fill="hold">
                                          <p:stCondLst>
                                            <p:cond delay="0"/>
                                          </p:stCondLst>
                                        </p:cTn>
                                        <p:tgtEl>
                                          <p:spTgt spid="66"/>
                                        </p:tgtEl>
                                        <p:attrNameLst>
                                          <p:attrName>style.visibility</p:attrName>
                                        </p:attrNameLst>
                                      </p:cBhvr>
                                      <p:to>
                                        <p:strVal val="visible"/>
                                      </p:to>
                                    </p:set>
                                    <p:anim calcmode="lin" valueType="num">
                                      <p:cBhvr additive="base">
                                        <p:cTn id="103" dur="500" fill="hold"/>
                                        <p:tgtEl>
                                          <p:spTgt spid="66"/>
                                        </p:tgtEl>
                                        <p:attrNameLst>
                                          <p:attrName>ppt_x</p:attrName>
                                        </p:attrNameLst>
                                      </p:cBhvr>
                                      <p:tavLst>
                                        <p:tav tm="0">
                                          <p:val>
                                            <p:strVal val="#ppt_x"/>
                                          </p:val>
                                        </p:tav>
                                        <p:tav tm="100000">
                                          <p:val>
                                            <p:strVal val="#ppt_x"/>
                                          </p:val>
                                        </p:tav>
                                      </p:tavLst>
                                    </p:anim>
                                    <p:anim calcmode="lin" valueType="num">
                                      <p:cBhvr additive="base">
                                        <p:cTn id="104" dur="500" fill="hold"/>
                                        <p:tgtEl>
                                          <p:spTgt spid="6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animBg="1"/>
      <p:bldP spid="45" grpId="0" animBg="1"/>
      <p:bldP spid="46" grpId="0" animBg="1"/>
      <p:bldP spid="47" grpId="0" animBg="1"/>
      <p:bldP spid="48" grpId="0"/>
      <p:bldP spid="53" grpId="0"/>
      <p:bldP spid="54" grpId="0"/>
      <p:bldP spid="55" grpId="0"/>
      <p:bldP spid="56" grpId="0"/>
      <p:bldP spid="57" grpId="0"/>
      <p:bldP spid="58" grpId="0"/>
      <p:bldP spid="59" grpId="0"/>
      <p:bldP spid="60" grpId="0"/>
      <p:bldP spid="61" grpId="0"/>
      <p:bldP spid="62" grpId="0"/>
      <p:bldP spid="63" grpId="0"/>
      <p:bldP spid="64" grpId="0"/>
      <p:bldP spid="65" grpId="0"/>
      <p:bldP spid="66"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 name="组合 24"/>
          <p:cNvGrpSpPr/>
          <p:nvPr/>
        </p:nvGrpSpPr>
        <p:grpSpPr>
          <a:xfrm>
            <a:off x="5609986" y="2001244"/>
            <a:ext cx="682866" cy="2026030"/>
            <a:chOff x="5114377" y="1607346"/>
            <a:chExt cx="682866" cy="2026030"/>
          </a:xfrm>
        </p:grpSpPr>
        <p:sp>
          <p:nvSpPr>
            <p:cNvPr id="26" name="íṩľíḍè-Rectangle 14"/>
            <p:cNvSpPr/>
            <p:nvPr/>
          </p:nvSpPr>
          <p:spPr>
            <a:xfrm>
              <a:off x="5114377" y="1607346"/>
              <a:ext cx="682866" cy="2026030"/>
            </a:xfrm>
            <a:prstGeom prst="rect">
              <a:avLst/>
            </a:prstGeom>
            <a:solidFill>
              <a:srgbClr val="2E6F5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1100">
                <a:latin typeface="字魂59号-创粗黑" panose="00000500000000000000" charset="-122"/>
                <a:ea typeface="字魂59号-创粗黑" panose="00000500000000000000" charset="-122"/>
                <a:cs typeface="字魂59号-创粗黑" panose="00000500000000000000" charset="-122"/>
              </a:endParaRPr>
            </a:p>
          </p:txBody>
        </p:sp>
        <p:sp>
          <p:nvSpPr>
            <p:cNvPr id="27" name="íṩľíḍè-Rectangle 15"/>
            <p:cNvSpPr/>
            <p:nvPr/>
          </p:nvSpPr>
          <p:spPr>
            <a:xfrm>
              <a:off x="5225053" y="1741027"/>
              <a:ext cx="461514" cy="131075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1100">
                <a:latin typeface="字魂59号-创粗黑" panose="00000500000000000000" charset="-122"/>
                <a:ea typeface="字魂59号-创粗黑" panose="00000500000000000000" charset="-122"/>
                <a:cs typeface="字魂59号-创粗黑" panose="00000500000000000000" charset="-122"/>
              </a:endParaRPr>
            </a:p>
          </p:txBody>
        </p:sp>
        <p:sp>
          <p:nvSpPr>
            <p:cNvPr id="28" name="íṩľíḍè-Rectangle 16"/>
            <p:cNvSpPr/>
            <p:nvPr/>
          </p:nvSpPr>
          <p:spPr>
            <a:xfrm>
              <a:off x="5276775" y="2122970"/>
              <a:ext cx="358071" cy="41666"/>
            </a:xfrm>
            <a:prstGeom prst="rect">
              <a:avLst/>
            </a:prstGeom>
            <a:solidFill>
              <a:srgbClr val="2E6F5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1100">
                <a:latin typeface="字魂59号-创粗黑" panose="00000500000000000000" charset="-122"/>
                <a:ea typeface="字魂59号-创粗黑" panose="00000500000000000000" charset="-122"/>
                <a:cs typeface="字魂59号-创粗黑" panose="00000500000000000000" charset="-122"/>
              </a:endParaRPr>
            </a:p>
          </p:txBody>
        </p:sp>
        <p:sp>
          <p:nvSpPr>
            <p:cNvPr id="29" name="íṩľíḍè-Rectangle 17"/>
            <p:cNvSpPr/>
            <p:nvPr/>
          </p:nvSpPr>
          <p:spPr>
            <a:xfrm>
              <a:off x="5276775" y="2263867"/>
              <a:ext cx="358071" cy="41666"/>
            </a:xfrm>
            <a:prstGeom prst="rect">
              <a:avLst/>
            </a:prstGeom>
            <a:solidFill>
              <a:srgbClr val="2E6F5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1100">
                <a:latin typeface="字魂59号-创粗黑" panose="00000500000000000000" charset="-122"/>
                <a:ea typeface="字魂59号-创粗黑" panose="00000500000000000000" charset="-122"/>
                <a:cs typeface="字魂59号-创粗黑" panose="00000500000000000000" charset="-122"/>
              </a:endParaRPr>
            </a:p>
          </p:txBody>
        </p:sp>
        <p:sp>
          <p:nvSpPr>
            <p:cNvPr id="30" name="íṩľíḍè-Rectangle 18"/>
            <p:cNvSpPr/>
            <p:nvPr/>
          </p:nvSpPr>
          <p:spPr>
            <a:xfrm>
              <a:off x="5276775" y="2404765"/>
              <a:ext cx="358071" cy="41666"/>
            </a:xfrm>
            <a:prstGeom prst="rect">
              <a:avLst/>
            </a:prstGeom>
            <a:solidFill>
              <a:srgbClr val="2E6F5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1100">
                <a:latin typeface="字魂59号-创粗黑" panose="00000500000000000000" charset="-122"/>
                <a:ea typeface="字魂59号-创粗黑" panose="00000500000000000000" charset="-122"/>
                <a:cs typeface="字魂59号-创粗黑" panose="00000500000000000000" charset="-122"/>
              </a:endParaRPr>
            </a:p>
          </p:txBody>
        </p:sp>
        <p:sp>
          <p:nvSpPr>
            <p:cNvPr id="31" name="íṩľíḍè-Rectangle 19"/>
            <p:cNvSpPr/>
            <p:nvPr/>
          </p:nvSpPr>
          <p:spPr>
            <a:xfrm>
              <a:off x="5276775" y="1838682"/>
              <a:ext cx="358071" cy="72048"/>
            </a:xfrm>
            <a:prstGeom prst="rect">
              <a:avLst/>
            </a:prstGeom>
            <a:solidFill>
              <a:srgbClr val="2E6F5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1100">
                <a:latin typeface="字魂59号-创粗黑" panose="00000500000000000000" charset="-122"/>
                <a:ea typeface="字魂59号-创粗黑" panose="00000500000000000000" charset="-122"/>
                <a:cs typeface="字魂59号-创粗黑" panose="00000500000000000000" charset="-122"/>
              </a:endParaRPr>
            </a:p>
          </p:txBody>
        </p:sp>
        <p:sp>
          <p:nvSpPr>
            <p:cNvPr id="32" name="íṩľíḍè-Oval 21"/>
            <p:cNvSpPr/>
            <p:nvPr/>
          </p:nvSpPr>
          <p:spPr>
            <a:xfrm>
              <a:off x="5326174" y="3228707"/>
              <a:ext cx="259272" cy="25927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1100">
                <a:latin typeface="字魂59号-创粗黑" panose="00000500000000000000" charset="-122"/>
                <a:ea typeface="字魂59号-创粗黑" panose="00000500000000000000" charset="-122"/>
                <a:cs typeface="字魂59号-创粗黑" panose="00000500000000000000" charset="-122"/>
              </a:endParaRPr>
            </a:p>
          </p:txBody>
        </p:sp>
        <p:sp>
          <p:nvSpPr>
            <p:cNvPr id="33" name="íṩľíḍè-Oval 22"/>
            <p:cNvSpPr/>
            <p:nvPr/>
          </p:nvSpPr>
          <p:spPr>
            <a:xfrm>
              <a:off x="5348902" y="3251435"/>
              <a:ext cx="213816" cy="213817"/>
            </a:xfrm>
            <a:prstGeom prst="ellipse">
              <a:avLst/>
            </a:prstGeom>
            <a:solidFill>
              <a:srgbClr val="2E6F5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1100">
                <a:latin typeface="字魂59号-创粗黑" panose="00000500000000000000" charset="-122"/>
                <a:ea typeface="字魂59号-创粗黑" panose="00000500000000000000" charset="-122"/>
                <a:cs typeface="字魂59号-创粗黑" panose="00000500000000000000" charset="-122"/>
              </a:endParaRPr>
            </a:p>
          </p:txBody>
        </p:sp>
      </p:grpSp>
      <p:grpSp>
        <p:nvGrpSpPr>
          <p:cNvPr id="34" name="组合 33"/>
          <p:cNvGrpSpPr/>
          <p:nvPr/>
        </p:nvGrpSpPr>
        <p:grpSpPr>
          <a:xfrm>
            <a:off x="4866935" y="2001244"/>
            <a:ext cx="682866" cy="2026030"/>
            <a:chOff x="4371326" y="1607346"/>
            <a:chExt cx="682866" cy="2026030"/>
          </a:xfrm>
        </p:grpSpPr>
        <p:sp>
          <p:nvSpPr>
            <p:cNvPr id="35" name="íṩľíḍè-Rectangle 24"/>
            <p:cNvSpPr/>
            <p:nvPr/>
          </p:nvSpPr>
          <p:spPr>
            <a:xfrm>
              <a:off x="4371326" y="1607346"/>
              <a:ext cx="682866" cy="2026030"/>
            </a:xfrm>
            <a:prstGeom prst="rect">
              <a:avLst/>
            </a:prstGeom>
            <a:solidFill>
              <a:srgbClr val="2E6F5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1100">
                <a:latin typeface="字魂59号-创粗黑" panose="00000500000000000000" charset="-122"/>
                <a:ea typeface="字魂59号-创粗黑" panose="00000500000000000000" charset="-122"/>
                <a:cs typeface="字魂59号-创粗黑" panose="00000500000000000000" charset="-122"/>
              </a:endParaRPr>
            </a:p>
          </p:txBody>
        </p:sp>
        <p:sp>
          <p:nvSpPr>
            <p:cNvPr id="36" name="íṩľíḍè-Rectangle 25"/>
            <p:cNvSpPr/>
            <p:nvPr/>
          </p:nvSpPr>
          <p:spPr>
            <a:xfrm>
              <a:off x="4482002" y="1741027"/>
              <a:ext cx="461514" cy="131075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1100">
                <a:latin typeface="字魂59号-创粗黑" panose="00000500000000000000" charset="-122"/>
                <a:ea typeface="字魂59号-创粗黑" panose="00000500000000000000" charset="-122"/>
                <a:cs typeface="字魂59号-创粗黑" panose="00000500000000000000" charset="-122"/>
              </a:endParaRPr>
            </a:p>
          </p:txBody>
        </p:sp>
        <p:sp>
          <p:nvSpPr>
            <p:cNvPr id="37" name="íṩľíḍè-Rectangle 26"/>
            <p:cNvSpPr/>
            <p:nvPr/>
          </p:nvSpPr>
          <p:spPr>
            <a:xfrm>
              <a:off x="4533724" y="2122970"/>
              <a:ext cx="358071" cy="41666"/>
            </a:xfrm>
            <a:prstGeom prst="rect">
              <a:avLst/>
            </a:prstGeom>
            <a:solidFill>
              <a:srgbClr val="2E6F5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1100">
                <a:latin typeface="字魂59号-创粗黑" panose="00000500000000000000" charset="-122"/>
                <a:ea typeface="字魂59号-创粗黑" panose="00000500000000000000" charset="-122"/>
                <a:cs typeface="字魂59号-创粗黑" panose="00000500000000000000" charset="-122"/>
              </a:endParaRPr>
            </a:p>
          </p:txBody>
        </p:sp>
        <p:sp>
          <p:nvSpPr>
            <p:cNvPr id="38" name="íṩľíḍè-Rectangle 27"/>
            <p:cNvSpPr/>
            <p:nvPr/>
          </p:nvSpPr>
          <p:spPr>
            <a:xfrm>
              <a:off x="4533724" y="2263867"/>
              <a:ext cx="358071" cy="41666"/>
            </a:xfrm>
            <a:prstGeom prst="rect">
              <a:avLst/>
            </a:prstGeom>
            <a:solidFill>
              <a:srgbClr val="2E6F5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1100">
                <a:latin typeface="字魂59号-创粗黑" panose="00000500000000000000" charset="-122"/>
                <a:ea typeface="字魂59号-创粗黑" panose="00000500000000000000" charset="-122"/>
                <a:cs typeface="字魂59号-创粗黑" panose="00000500000000000000" charset="-122"/>
              </a:endParaRPr>
            </a:p>
          </p:txBody>
        </p:sp>
        <p:sp>
          <p:nvSpPr>
            <p:cNvPr id="39" name="íṩľíḍè-Rectangle 28"/>
            <p:cNvSpPr/>
            <p:nvPr/>
          </p:nvSpPr>
          <p:spPr>
            <a:xfrm>
              <a:off x="4533724" y="2404765"/>
              <a:ext cx="358071" cy="41666"/>
            </a:xfrm>
            <a:prstGeom prst="rect">
              <a:avLst/>
            </a:prstGeom>
            <a:solidFill>
              <a:srgbClr val="2E6F5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1100">
                <a:latin typeface="字魂59号-创粗黑" panose="00000500000000000000" charset="-122"/>
                <a:ea typeface="字魂59号-创粗黑" panose="00000500000000000000" charset="-122"/>
                <a:cs typeface="字魂59号-创粗黑" panose="00000500000000000000" charset="-122"/>
              </a:endParaRPr>
            </a:p>
          </p:txBody>
        </p:sp>
        <p:sp>
          <p:nvSpPr>
            <p:cNvPr id="40" name="íṩľíḍè-Rectangle 29"/>
            <p:cNvSpPr/>
            <p:nvPr/>
          </p:nvSpPr>
          <p:spPr>
            <a:xfrm>
              <a:off x="4533724" y="1838682"/>
              <a:ext cx="358071" cy="72048"/>
            </a:xfrm>
            <a:prstGeom prst="rect">
              <a:avLst/>
            </a:prstGeom>
            <a:solidFill>
              <a:srgbClr val="2E6F5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1100">
                <a:latin typeface="字魂59号-创粗黑" panose="00000500000000000000" charset="-122"/>
                <a:ea typeface="字魂59号-创粗黑" panose="00000500000000000000" charset="-122"/>
                <a:cs typeface="字魂59号-创粗黑" panose="00000500000000000000" charset="-122"/>
              </a:endParaRPr>
            </a:p>
          </p:txBody>
        </p:sp>
        <p:sp>
          <p:nvSpPr>
            <p:cNvPr id="41" name="íṩľíḍè-Oval 31"/>
            <p:cNvSpPr/>
            <p:nvPr/>
          </p:nvSpPr>
          <p:spPr>
            <a:xfrm>
              <a:off x="4583123" y="3228707"/>
              <a:ext cx="259272" cy="25927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1100">
                <a:latin typeface="字魂59号-创粗黑" panose="00000500000000000000" charset="-122"/>
                <a:ea typeface="字魂59号-创粗黑" panose="00000500000000000000" charset="-122"/>
                <a:cs typeface="字魂59号-创粗黑" panose="00000500000000000000" charset="-122"/>
              </a:endParaRPr>
            </a:p>
          </p:txBody>
        </p:sp>
        <p:sp>
          <p:nvSpPr>
            <p:cNvPr id="42" name="íṩľíḍè-Oval 32"/>
            <p:cNvSpPr/>
            <p:nvPr/>
          </p:nvSpPr>
          <p:spPr>
            <a:xfrm>
              <a:off x="4605851" y="3251435"/>
              <a:ext cx="213816" cy="213817"/>
            </a:xfrm>
            <a:prstGeom prst="ellipse">
              <a:avLst/>
            </a:prstGeom>
            <a:solidFill>
              <a:srgbClr val="2E6F5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1100">
                <a:latin typeface="字魂59号-创粗黑" panose="00000500000000000000" charset="-122"/>
                <a:ea typeface="字魂59号-创粗黑" panose="00000500000000000000" charset="-122"/>
                <a:cs typeface="字魂59号-创粗黑" panose="00000500000000000000" charset="-122"/>
              </a:endParaRPr>
            </a:p>
          </p:txBody>
        </p:sp>
      </p:grpSp>
      <p:grpSp>
        <p:nvGrpSpPr>
          <p:cNvPr id="43" name="组合 42"/>
          <p:cNvGrpSpPr/>
          <p:nvPr/>
        </p:nvGrpSpPr>
        <p:grpSpPr>
          <a:xfrm>
            <a:off x="3842369" y="1904023"/>
            <a:ext cx="783862" cy="2026030"/>
            <a:chOff x="3346760" y="1510125"/>
            <a:chExt cx="783862" cy="2026030"/>
          </a:xfrm>
        </p:grpSpPr>
        <p:sp>
          <p:nvSpPr>
            <p:cNvPr id="67" name="íṩľíḍè-Rectangle 34"/>
            <p:cNvSpPr/>
            <p:nvPr/>
          </p:nvSpPr>
          <p:spPr>
            <a:xfrm rot="1120820">
              <a:off x="3371330" y="1510125"/>
              <a:ext cx="682866" cy="2026030"/>
            </a:xfrm>
            <a:prstGeom prst="rect">
              <a:avLst/>
            </a:prstGeom>
            <a:solidFill>
              <a:srgbClr val="2E6F5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1100">
                <a:latin typeface="字魂59号-创粗黑" panose="00000500000000000000" charset="-122"/>
                <a:ea typeface="字魂59号-创粗黑" panose="00000500000000000000" charset="-122"/>
                <a:cs typeface="字魂59号-创粗黑" panose="00000500000000000000" charset="-122"/>
              </a:endParaRPr>
            </a:p>
          </p:txBody>
        </p:sp>
        <p:sp>
          <p:nvSpPr>
            <p:cNvPr id="68" name="íṩľíḍè-Rectangle 35"/>
            <p:cNvSpPr/>
            <p:nvPr/>
          </p:nvSpPr>
          <p:spPr>
            <a:xfrm rot="1120820">
              <a:off x="3553737" y="1655604"/>
              <a:ext cx="461514" cy="131075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1100">
                <a:latin typeface="字魂59号-创粗黑" panose="00000500000000000000" charset="-122"/>
                <a:ea typeface="字魂59号-创粗黑" panose="00000500000000000000" charset="-122"/>
                <a:cs typeface="字魂59号-创粗黑" panose="00000500000000000000" charset="-122"/>
              </a:endParaRPr>
            </a:p>
          </p:txBody>
        </p:sp>
        <p:sp>
          <p:nvSpPr>
            <p:cNvPr id="69" name="íṩľíḍè-Rectangle 36"/>
            <p:cNvSpPr/>
            <p:nvPr/>
          </p:nvSpPr>
          <p:spPr>
            <a:xfrm rot="1120820">
              <a:off x="3686363" y="2050854"/>
              <a:ext cx="358071" cy="41666"/>
            </a:xfrm>
            <a:prstGeom prst="rect">
              <a:avLst/>
            </a:prstGeom>
            <a:solidFill>
              <a:srgbClr val="2E6F5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1100">
                <a:latin typeface="字魂59号-创粗黑" panose="00000500000000000000" charset="-122"/>
                <a:ea typeface="字魂59号-创粗黑" panose="00000500000000000000" charset="-122"/>
                <a:cs typeface="字魂59号-创粗黑" panose="00000500000000000000" charset="-122"/>
              </a:endParaRPr>
            </a:p>
          </p:txBody>
        </p:sp>
        <p:sp>
          <p:nvSpPr>
            <p:cNvPr id="70" name="íṩľíḍè-Rectangle 37"/>
            <p:cNvSpPr/>
            <p:nvPr/>
          </p:nvSpPr>
          <p:spPr>
            <a:xfrm rot="1120820">
              <a:off x="3641235" y="2184329"/>
              <a:ext cx="358071" cy="41666"/>
            </a:xfrm>
            <a:prstGeom prst="rect">
              <a:avLst/>
            </a:prstGeom>
            <a:solidFill>
              <a:srgbClr val="2E6F5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1100">
                <a:latin typeface="字魂59号-创粗黑" panose="00000500000000000000" charset="-122"/>
                <a:ea typeface="字魂59号-创粗黑" panose="00000500000000000000" charset="-122"/>
                <a:cs typeface="字魂59号-创粗黑" panose="00000500000000000000" charset="-122"/>
              </a:endParaRPr>
            </a:p>
          </p:txBody>
        </p:sp>
        <p:sp>
          <p:nvSpPr>
            <p:cNvPr id="71" name="íṩľíḍè-Rectangle 38"/>
            <p:cNvSpPr/>
            <p:nvPr/>
          </p:nvSpPr>
          <p:spPr>
            <a:xfrm rot="1120820">
              <a:off x="3596108" y="2317804"/>
              <a:ext cx="358071" cy="41666"/>
            </a:xfrm>
            <a:prstGeom prst="rect">
              <a:avLst/>
            </a:prstGeom>
            <a:solidFill>
              <a:srgbClr val="2E6F5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1100">
                <a:latin typeface="字魂59号-创粗黑" panose="00000500000000000000" charset="-122"/>
                <a:ea typeface="字魂59号-创粗黑" panose="00000500000000000000" charset="-122"/>
                <a:cs typeface="字魂59号-创粗黑" panose="00000500000000000000" charset="-122"/>
              </a:endParaRPr>
            </a:p>
          </p:txBody>
        </p:sp>
        <p:sp>
          <p:nvSpPr>
            <p:cNvPr id="72" name="íṩľíḍè-Rectangle 39"/>
            <p:cNvSpPr/>
            <p:nvPr/>
          </p:nvSpPr>
          <p:spPr>
            <a:xfrm rot="1120820">
              <a:off x="3772551" y="1780742"/>
              <a:ext cx="358071" cy="72048"/>
            </a:xfrm>
            <a:prstGeom prst="rect">
              <a:avLst/>
            </a:prstGeom>
            <a:solidFill>
              <a:srgbClr val="2E6F5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1100">
                <a:latin typeface="字魂59号-创粗黑" panose="00000500000000000000" charset="-122"/>
                <a:ea typeface="字魂59号-创粗黑" panose="00000500000000000000" charset="-122"/>
                <a:cs typeface="字魂59号-创粗黑" panose="00000500000000000000" charset="-122"/>
              </a:endParaRPr>
            </a:p>
          </p:txBody>
        </p:sp>
        <p:sp>
          <p:nvSpPr>
            <p:cNvPr id="73" name="íṩľíḍè-Oval 41"/>
            <p:cNvSpPr/>
            <p:nvPr/>
          </p:nvSpPr>
          <p:spPr>
            <a:xfrm rot="1120820">
              <a:off x="3346760" y="3092609"/>
              <a:ext cx="259272" cy="25927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1100">
                <a:latin typeface="字魂59号-创粗黑" panose="00000500000000000000" charset="-122"/>
                <a:ea typeface="字魂59号-创粗黑" panose="00000500000000000000" charset="-122"/>
                <a:cs typeface="字魂59号-创粗黑" panose="00000500000000000000" charset="-122"/>
              </a:endParaRPr>
            </a:p>
          </p:txBody>
        </p:sp>
        <p:sp>
          <p:nvSpPr>
            <p:cNvPr id="74" name="íṩľíḍè-Oval 42"/>
            <p:cNvSpPr/>
            <p:nvPr/>
          </p:nvSpPr>
          <p:spPr>
            <a:xfrm rot="1120820">
              <a:off x="3369488" y="3115337"/>
              <a:ext cx="213816" cy="213817"/>
            </a:xfrm>
            <a:prstGeom prst="ellipse">
              <a:avLst/>
            </a:prstGeom>
            <a:solidFill>
              <a:srgbClr val="2E6F5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1100">
                <a:latin typeface="字魂59号-创粗黑" panose="00000500000000000000" charset="-122"/>
                <a:ea typeface="字魂59号-创粗黑" panose="00000500000000000000" charset="-122"/>
                <a:cs typeface="字魂59号-创粗黑" panose="00000500000000000000" charset="-122"/>
              </a:endParaRPr>
            </a:p>
          </p:txBody>
        </p:sp>
      </p:grpSp>
      <p:grpSp>
        <p:nvGrpSpPr>
          <p:cNvPr id="75" name="Group 40"/>
          <p:cNvGrpSpPr/>
          <p:nvPr/>
        </p:nvGrpSpPr>
        <p:grpSpPr>
          <a:xfrm>
            <a:off x="6623720" y="1666864"/>
            <a:ext cx="2062292" cy="2597568"/>
            <a:chOff x="8170814" y="1912116"/>
            <a:chExt cx="2749722" cy="3463424"/>
          </a:xfrm>
        </p:grpSpPr>
        <p:grpSp>
          <p:nvGrpSpPr>
            <p:cNvPr id="76" name="Group 43"/>
            <p:cNvGrpSpPr/>
            <p:nvPr/>
          </p:nvGrpSpPr>
          <p:grpSpPr>
            <a:xfrm>
              <a:off x="8170814" y="1912116"/>
              <a:ext cx="2611177" cy="3463424"/>
              <a:chOff x="1193500" y="1491637"/>
              <a:chExt cx="3761195" cy="3463424"/>
            </a:xfrm>
          </p:grpSpPr>
          <p:grpSp>
            <p:nvGrpSpPr>
              <p:cNvPr id="79" name="Group 47"/>
              <p:cNvGrpSpPr/>
              <p:nvPr/>
            </p:nvGrpSpPr>
            <p:grpSpPr>
              <a:xfrm>
                <a:off x="1193500" y="1491637"/>
                <a:ext cx="3761195" cy="815608"/>
                <a:chOff x="1317257" y="1824875"/>
                <a:chExt cx="3761195" cy="815608"/>
              </a:xfrm>
            </p:grpSpPr>
            <p:sp>
              <p:nvSpPr>
                <p:cNvPr id="86" name="íṩľíḍè-TextBox 60"/>
                <p:cNvSpPr txBox="1"/>
                <p:nvPr/>
              </p:nvSpPr>
              <p:spPr>
                <a:xfrm>
                  <a:off x="1317257" y="2132652"/>
                  <a:ext cx="3761195" cy="507831"/>
                </a:xfrm>
                <a:prstGeom prst="rect">
                  <a:avLst/>
                </a:prstGeom>
                <a:noFill/>
              </p:spPr>
              <p:txBody>
                <a:bodyPr wrap="square" lIns="0" tIns="0" rIns="0" bIns="0">
                  <a:normAutofit/>
                </a:bodyPr>
                <a:lstStyle/>
                <a:p>
                  <a:pPr algn="r">
                    <a:lnSpc>
                      <a:spcPct val="120000"/>
                    </a:lnSpc>
                  </a:pPr>
                  <a:r>
                    <a:rPr lang="zh-CN" altLang="en-US" sz="800" dirty="0">
                      <a:solidFill>
                        <a:schemeClr val="tx1">
                          <a:lumMod val="75000"/>
                          <a:lumOff val="25000"/>
                        </a:schemeClr>
                      </a:solidFill>
                      <a:latin typeface="字魂59号-创粗黑" panose="00000500000000000000" charset="-122"/>
                      <a:ea typeface="字魂59号-创粗黑" panose="00000500000000000000" charset="-122"/>
                      <a:cs typeface="字魂59号-创粗黑" panose="00000500000000000000" charset="-122"/>
                    </a:rPr>
                    <a:t>此部分内容作为文字排版占位显示</a:t>
                  </a:r>
                  <a:br>
                    <a:rPr lang="zh-CN" altLang="en-US" sz="800" dirty="0">
                      <a:solidFill>
                        <a:schemeClr val="tx1">
                          <a:lumMod val="75000"/>
                          <a:lumOff val="25000"/>
                        </a:schemeClr>
                      </a:solidFill>
                      <a:latin typeface="字魂59号-创粗黑" panose="00000500000000000000" charset="-122"/>
                      <a:ea typeface="字魂59号-创粗黑" panose="00000500000000000000" charset="-122"/>
                      <a:cs typeface="字魂59号-创粗黑" panose="00000500000000000000" charset="-122"/>
                    </a:rPr>
                  </a:br>
                  <a:r>
                    <a:rPr lang="zh-CN" altLang="en-US" sz="800" dirty="0">
                      <a:solidFill>
                        <a:schemeClr val="tx1">
                          <a:lumMod val="75000"/>
                          <a:lumOff val="25000"/>
                        </a:schemeClr>
                      </a:solidFill>
                      <a:latin typeface="字魂59号-创粗黑" panose="00000500000000000000" charset="-122"/>
                      <a:ea typeface="字魂59号-创粗黑" panose="00000500000000000000" charset="-122"/>
                      <a:cs typeface="字魂59号-创粗黑" panose="00000500000000000000" charset="-122"/>
                    </a:rPr>
                    <a:t>（建议使用主题字体）</a:t>
                  </a:r>
                  <a:endParaRPr lang="zh-CN" altLang="en-US" sz="800" dirty="0">
                    <a:solidFill>
                      <a:schemeClr val="tx1">
                        <a:lumMod val="75000"/>
                        <a:lumOff val="25000"/>
                      </a:schemeClr>
                    </a:solidFill>
                    <a:latin typeface="字魂59号-创粗黑" panose="00000500000000000000" charset="-122"/>
                    <a:ea typeface="字魂59号-创粗黑" panose="00000500000000000000" charset="-122"/>
                    <a:cs typeface="字魂59号-创粗黑" panose="00000500000000000000" charset="-122"/>
                  </a:endParaRPr>
                </a:p>
              </p:txBody>
            </p:sp>
            <p:sp>
              <p:nvSpPr>
                <p:cNvPr id="87" name="íṩľíḍè-Rectangle 61"/>
                <p:cNvSpPr/>
                <p:nvPr/>
              </p:nvSpPr>
              <p:spPr>
                <a:xfrm>
                  <a:off x="1317257" y="1824875"/>
                  <a:ext cx="3761195" cy="307777"/>
                </a:xfrm>
                <a:prstGeom prst="rect">
                  <a:avLst/>
                </a:prstGeom>
              </p:spPr>
              <p:txBody>
                <a:bodyPr wrap="none" lIns="0" tIns="0" rIns="0" bIns="0">
                  <a:normAutofit/>
                </a:bodyPr>
                <a:lstStyle/>
                <a:p>
                  <a:pPr algn="r"/>
                  <a:r>
                    <a:rPr lang="zh-CN" altLang="en-US" sz="1200" b="1" dirty="0">
                      <a:solidFill>
                        <a:srgbClr val="2E6F57"/>
                      </a:solidFill>
                      <a:latin typeface="字魂59号-创粗黑" panose="00000500000000000000" charset="-122"/>
                      <a:ea typeface="字魂59号-创粗黑" panose="00000500000000000000" charset="-122"/>
                      <a:cs typeface="字魂59号-创粗黑" panose="00000500000000000000" charset="-122"/>
                    </a:rPr>
                    <a:t>标题文本预设</a:t>
                  </a:r>
                  <a:endParaRPr lang="zh-CN" altLang="en-US" sz="1200" b="1" dirty="0">
                    <a:solidFill>
                      <a:srgbClr val="2E6F57"/>
                    </a:solidFill>
                    <a:latin typeface="字魂59号-创粗黑" panose="00000500000000000000" charset="-122"/>
                    <a:ea typeface="字魂59号-创粗黑" panose="00000500000000000000" charset="-122"/>
                    <a:cs typeface="字魂59号-创粗黑" panose="00000500000000000000" charset="-122"/>
                  </a:endParaRPr>
                </a:p>
              </p:txBody>
            </p:sp>
          </p:grpSp>
          <p:grpSp>
            <p:nvGrpSpPr>
              <p:cNvPr id="80" name="Group 48"/>
              <p:cNvGrpSpPr/>
              <p:nvPr/>
            </p:nvGrpSpPr>
            <p:grpSpPr>
              <a:xfrm>
                <a:off x="1193500" y="2815545"/>
                <a:ext cx="3761195" cy="815608"/>
                <a:chOff x="1317257" y="1824875"/>
                <a:chExt cx="3761195" cy="815608"/>
              </a:xfrm>
            </p:grpSpPr>
            <p:sp>
              <p:nvSpPr>
                <p:cNvPr id="84" name="íṩľíḍè-TextBox 56"/>
                <p:cNvSpPr txBox="1"/>
                <p:nvPr/>
              </p:nvSpPr>
              <p:spPr>
                <a:xfrm>
                  <a:off x="1317257" y="2132652"/>
                  <a:ext cx="3761195" cy="507831"/>
                </a:xfrm>
                <a:prstGeom prst="rect">
                  <a:avLst/>
                </a:prstGeom>
                <a:noFill/>
              </p:spPr>
              <p:txBody>
                <a:bodyPr wrap="square" lIns="0" tIns="0" rIns="0" bIns="0">
                  <a:normAutofit/>
                </a:bodyPr>
                <a:lstStyle/>
                <a:p>
                  <a:pPr algn="r">
                    <a:lnSpc>
                      <a:spcPct val="120000"/>
                    </a:lnSpc>
                  </a:pPr>
                  <a:r>
                    <a:rPr lang="zh-CN" altLang="en-US" sz="800">
                      <a:solidFill>
                        <a:schemeClr val="tx1">
                          <a:lumMod val="75000"/>
                          <a:lumOff val="25000"/>
                        </a:schemeClr>
                      </a:solidFill>
                      <a:latin typeface="字魂59号-创粗黑" panose="00000500000000000000" charset="-122"/>
                      <a:ea typeface="字魂59号-创粗黑" panose="00000500000000000000" charset="-122"/>
                      <a:cs typeface="字魂59号-创粗黑" panose="00000500000000000000" charset="-122"/>
                    </a:rPr>
                    <a:t>此部分内容作为文字排版占位显示</a:t>
                  </a:r>
                  <a:br>
                    <a:rPr lang="zh-CN" altLang="en-US" sz="800">
                      <a:solidFill>
                        <a:schemeClr val="tx1">
                          <a:lumMod val="75000"/>
                          <a:lumOff val="25000"/>
                        </a:schemeClr>
                      </a:solidFill>
                      <a:latin typeface="字魂59号-创粗黑" panose="00000500000000000000" charset="-122"/>
                      <a:ea typeface="字魂59号-创粗黑" panose="00000500000000000000" charset="-122"/>
                      <a:cs typeface="字魂59号-创粗黑" panose="00000500000000000000" charset="-122"/>
                    </a:rPr>
                  </a:br>
                  <a:r>
                    <a:rPr lang="zh-CN" altLang="en-US" sz="800">
                      <a:solidFill>
                        <a:schemeClr val="tx1">
                          <a:lumMod val="75000"/>
                          <a:lumOff val="25000"/>
                        </a:schemeClr>
                      </a:solidFill>
                      <a:latin typeface="字魂59号-创粗黑" panose="00000500000000000000" charset="-122"/>
                      <a:ea typeface="字魂59号-创粗黑" panose="00000500000000000000" charset="-122"/>
                      <a:cs typeface="字魂59号-创粗黑" panose="00000500000000000000" charset="-122"/>
                    </a:rPr>
                    <a:t>（建议使用主题字体）</a:t>
                  </a:r>
                  <a:endParaRPr lang="zh-CN" altLang="en-US" sz="800">
                    <a:solidFill>
                      <a:schemeClr val="tx1">
                        <a:lumMod val="75000"/>
                        <a:lumOff val="25000"/>
                      </a:schemeClr>
                    </a:solidFill>
                    <a:latin typeface="字魂59号-创粗黑" panose="00000500000000000000" charset="-122"/>
                    <a:ea typeface="字魂59号-创粗黑" panose="00000500000000000000" charset="-122"/>
                    <a:cs typeface="字魂59号-创粗黑" panose="00000500000000000000" charset="-122"/>
                  </a:endParaRPr>
                </a:p>
              </p:txBody>
            </p:sp>
            <p:sp>
              <p:nvSpPr>
                <p:cNvPr id="85" name="íṩľíḍê-Rectangle 57"/>
                <p:cNvSpPr/>
                <p:nvPr/>
              </p:nvSpPr>
              <p:spPr>
                <a:xfrm>
                  <a:off x="1317257" y="1824875"/>
                  <a:ext cx="3761195" cy="307777"/>
                </a:xfrm>
                <a:prstGeom prst="rect">
                  <a:avLst/>
                </a:prstGeom>
              </p:spPr>
              <p:txBody>
                <a:bodyPr wrap="none" lIns="0" tIns="0" rIns="0" bIns="0">
                  <a:normAutofit/>
                </a:bodyPr>
                <a:lstStyle/>
                <a:p>
                  <a:pPr algn="r"/>
                  <a:r>
                    <a:rPr lang="zh-CN" altLang="en-US" sz="1200" b="1" dirty="0">
                      <a:solidFill>
                        <a:srgbClr val="2E6F57"/>
                      </a:solidFill>
                      <a:latin typeface="字魂59号-创粗黑" panose="00000500000000000000" charset="-122"/>
                      <a:ea typeface="字魂59号-创粗黑" panose="00000500000000000000" charset="-122"/>
                      <a:cs typeface="字魂59号-创粗黑" panose="00000500000000000000" charset="-122"/>
                    </a:rPr>
                    <a:t>标题文本预设</a:t>
                  </a:r>
                  <a:endParaRPr lang="zh-CN" altLang="en-US" sz="1200" b="1" dirty="0">
                    <a:solidFill>
                      <a:srgbClr val="2E6F57"/>
                    </a:solidFill>
                    <a:latin typeface="字魂59号-创粗黑" panose="00000500000000000000" charset="-122"/>
                    <a:ea typeface="字魂59号-创粗黑" panose="00000500000000000000" charset="-122"/>
                    <a:cs typeface="字魂59号-创粗黑" panose="00000500000000000000" charset="-122"/>
                  </a:endParaRPr>
                </a:p>
              </p:txBody>
            </p:sp>
          </p:grpSp>
          <p:grpSp>
            <p:nvGrpSpPr>
              <p:cNvPr id="81" name="Group 51"/>
              <p:cNvGrpSpPr/>
              <p:nvPr/>
            </p:nvGrpSpPr>
            <p:grpSpPr>
              <a:xfrm>
                <a:off x="1193500" y="4139453"/>
                <a:ext cx="3761195" cy="815608"/>
                <a:chOff x="1317257" y="1824875"/>
                <a:chExt cx="3761195" cy="815608"/>
              </a:xfrm>
            </p:grpSpPr>
            <p:sp>
              <p:nvSpPr>
                <p:cNvPr id="82" name="ïṧḷïḓê-TextBox 52"/>
                <p:cNvSpPr txBox="1"/>
                <p:nvPr/>
              </p:nvSpPr>
              <p:spPr>
                <a:xfrm>
                  <a:off x="1317257" y="2132652"/>
                  <a:ext cx="3761195" cy="507831"/>
                </a:xfrm>
                <a:prstGeom prst="rect">
                  <a:avLst/>
                </a:prstGeom>
                <a:noFill/>
              </p:spPr>
              <p:txBody>
                <a:bodyPr wrap="square" lIns="0" tIns="0" rIns="0" bIns="0">
                  <a:normAutofit/>
                </a:bodyPr>
                <a:lstStyle/>
                <a:p>
                  <a:pPr algn="r">
                    <a:lnSpc>
                      <a:spcPct val="120000"/>
                    </a:lnSpc>
                  </a:pPr>
                  <a:r>
                    <a:rPr lang="zh-CN" altLang="en-US" sz="800">
                      <a:solidFill>
                        <a:schemeClr val="tx1">
                          <a:lumMod val="75000"/>
                          <a:lumOff val="25000"/>
                        </a:schemeClr>
                      </a:solidFill>
                      <a:latin typeface="字魂59号-创粗黑" panose="00000500000000000000" charset="-122"/>
                      <a:ea typeface="字魂59号-创粗黑" panose="00000500000000000000" charset="-122"/>
                      <a:cs typeface="字魂59号-创粗黑" panose="00000500000000000000" charset="-122"/>
                    </a:rPr>
                    <a:t>此部分内容作为文字排版占位显示</a:t>
                  </a:r>
                  <a:br>
                    <a:rPr lang="zh-CN" altLang="en-US" sz="800">
                      <a:solidFill>
                        <a:schemeClr val="tx1">
                          <a:lumMod val="75000"/>
                          <a:lumOff val="25000"/>
                        </a:schemeClr>
                      </a:solidFill>
                      <a:latin typeface="字魂59号-创粗黑" panose="00000500000000000000" charset="-122"/>
                      <a:ea typeface="字魂59号-创粗黑" panose="00000500000000000000" charset="-122"/>
                      <a:cs typeface="字魂59号-创粗黑" panose="00000500000000000000" charset="-122"/>
                    </a:rPr>
                  </a:br>
                  <a:r>
                    <a:rPr lang="zh-CN" altLang="en-US" sz="800">
                      <a:solidFill>
                        <a:schemeClr val="tx1">
                          <a:lumMod val="75000"/>
                          <a:lumOff val="25000"/>
                        </a:schemeClr>
                      </a:solidFill>
                      <a:latin typeface="字魂59号-创粗黑" panose="00000500000000000000" charset="-122"/>
                      <a:ea typeface="字魂59号-创粗黑" panose="00000500000000000000" charset="-122"/>
                      <a:cs typeface="字魂59号-创粗黑" panose="00000500000000000000" charset="-122"/>
                    </a:rPr>
                    <a:t>（建议使用主题字体）</a:t>
                  </a:r>
                  <a:endParaRPr lang="zh-CN" altLang="en-US" sz="800">
                    <a:solidFill>
                      <a:schemeClr val="tx1">
                        <a:lumMod val="75000"/>
                        <a:lumOff val="25000"/>
                      </a:schemeClr>
                    </a:solidFill>
                    <a:latin typeface="字魂59号-创粗黑" panose="00000500000000000000" charset="-122"/>
                    <a:ea typeface="字魂59号-创粗黑" panose="00000500000000000000" charset="-122"/>
                    <a:cs typeface="字魂59号-创粗黑" panose="00000500000000000000" charset="-122"/>
                  </a:endParaRPr>
                </a:p>
              </p:txBody>
            </p:sp>
            <p:sp>
              <p:nvSpPr>
                <p:cNvPr id="83" name="ïṧḷïḓê-Rectangle 54"/>
                <p:cNvSpPr/>
                <p:nvPr/>
              </p:nvSpPr>
              <p:spPr>
                <a:xfrm>
                  <a:off x="1317257" y="1824875"/>
                  <a:ext cx="3761195" cy="307777"/>
                </a:xfrm>
                <a:prstGeom prst="rect">
                  <a:avLst/>
                </a:prstGeom>
              </p:spPr>
              <p:txBody>
                <a:bodyPr wrap="none" lIns="0" tIns="0" rIns="0" bIns="0">
                  <a:normAutofit/>
                </a:bodyPr>
                <a:lstStyle/>
                <a:p>
                  <a:pPr algn="r"/>
                  <a:r>
                    <a:rPr lang="zh-CN" altLang="en-US" sz="1200" b="1" dirty="0">
                      <a:solidFill>
                        <a:srgbClr val="2E6F57"/>
                      </a:solidFill>
                      <a:latin typeface="字魂59号-创粗黑" panose="00000500000000000000" charset="-122"/>
                      <a:ea typeface="字魂59号-创粗黑" panose="00000500000000000000" charset="-122"/>
                      <a:cs typeface="字魂59号-创粗黑" panose="00000500000000000000" charset="-122"/>
                    </a:rPr>
                    <a:t>标题文本预设</a:t>
                  </a:r>
                  <a:endParaRPr lang="zh-CN" altLang="en-US" sz="1200" b="1" dirty="0">
                    <a:solidFill>
                      <a:srgbClr val="2E6F57"/>
                    </a:solidFill>
                    <a:latin typeface="字魂59号-创粗黑" panose="00000500000000000000" charset="-122"/>
                    <a:ea typeface="字魂59号-创粗黑" panose="00000500000000000000" charset="-122"/>
                    <a:cs typeface="字魂59号-创粗黑" panose="00000500000000000000" charset="-122"/>
                  </a:endParaRPr>
                </a:p>
              </p:txBody>
            </p:sp>
          </p:grpSp>
        </p:grpSp>
        <p:cxnSp>
          <p:nvCxnSpPr>
            <p:cNvPr id="77" name="ïṧḷïḓê-Straight Connector 45"/>
            <p:cNvCxnSpPr/>
            <p:nvPr/>
          </p:nvCxnSpPr>
          <p:spPr>
            <a:xfrm>
              <a:off x="8472264" y="2924944"/>
              <a:ext cx="2448272" cy="0"/>
            </a:xfrm>
            <a:prstGeom prst="line">
              <a:avLst/>
            </a:prstGeom>
            <a:ln>
              <a:solidFill>
                <a:srgbClr val="2E6F57"/>
              </a:solidFill>
            </a:ln>
          </p:spPr>
          <p:style>
            <a:lnRef idx="1">
              <a:schemeClr val="accent1"/>
            </a:lnRef>
            <a:fillRef idx="0">
              <a:schemeClr val="accent1"/>
            </a:fillRef>
            <a:effectRef idx="0">
              <a:schemeClr val="accent1"/>
            </a:effectRef>
            <a:fontRef idx="minor">
              <a:schemeClr val="tx1"/>
            </a:fontRef>
          </p:style>
        </p:cxnSp>
        <p:cxnSp>
          <p:nvCxnSpPr>
            <p:cNvPr id="78" name="ïṧḷïḓê-Straight Connector 46"/>
            <p:cNvCxnSpPr/>
            <p:nvPr/>
          </p:nvCxnSpPr>
          <p:spPr>
            <a:xfrm>
              <a:off x="8472264" y="4263691"/>
              <a:ext cx="2448272" cy="0"/>
            </a:xfrm>
            <a:prstGeom prst="line">
              <a:avLst/>
            </a:prstGeom>
            <a:ln>
              <a:solidFill>
                <a:srgbClr val="2E6F57"/>
              </a:solidFill>
            </a:ln>
          </p:spPr>
          <p:style>
            <a:lnRef idx="1">
              <a:schemeClr val="accent1"/>
            </a:lnRef>
            <a:fillRef idx="0">
              <a:schemeClr val="accent1"/>
            </a:fillRef>
            <a:effectRef idx="0">
              <a:schemeClr val="accent1"/>
            </a:effectRef>
            <a:fontRef idx="minor">
              <a:schemeClr val="tx1"/>
            </a:fontRef>
          </p:style>
        </p:cxnSp>
      </p:grpSp>
      <p:grpSp>
        <p:nvGrpSpPr>
          <p:cNvPr id="88" name="Group 62"/>
          <p:cNvGrpSpPr/>
          <p:nvPr/>
        </p:nvGrpSpPr>
        <p:grpSpPr>
          <a:xfrm>
            <a:off x="1476210" y="1666864"/>
            <a:ext cx="2035289" cy="2597568"/>
            <a:chOff x="1307468" y="1697288"/>
            <a:chExt cx="2713719" cy="3463424"/>
          </a:xfrm>
        </p:grpSpPr>
        <p:grpSp>
          <p:nvGrpSpPr>
            <p:cNvPr id="89" name="Group 65"/>
            <p:cNvGrpSpPr/>
            <p:nvPr/>
          </p:nvGrpSpPr>
          <p:grpSpPr>
            <a:xfrm>
              <a:off x="1410010" y="1697288"/>
              <a:ext cx="2611177" cy="3463424"/>
              <a:chOff x="1193500" y="1491637"/>
              <a:chExt cx="3761195" cy="3463424"/>
            </a:xfrm>
          </p:grpSpPr>
          <p:grpSp>
            <p:nvGrpSpPr>
              <p:cNvPr id="93" name="Group 69"/>
              <p:cNvGrpSpPr/>
              <p:nvPr/>
            </p:nvGrpSpPr>
            <p:grpSpPr>
              <a:xfrm>
                <a:off x="1193500" y="1491637"/>
                <a:ext cx="3761195" cy="815608"/>
                <a:chOff x="1317257" y="1824875"/>
                <a:chExt cx="3761195" cy="815608"/>
              </a:xfrm>
            </p:grpSpPr>
            <p:sp>
              <p:nvSpPr>
                <p:cNvPr id="100" name="ïṧḷïḓê-TextBox 76"/>
                <p:cNvSpPr txBox="1"/>
                <p:nvPr/>
              </p:nvSpPr>
              <p:spPr>
                <a:xfrm>
                  <a:off x="1317257" y="2132652"/>
                  <a:ext cx="3761195" cy="507831"/>
                </a:xfrm>
                <a:prstGeom prst="rect">
                  <a:avLst/>
                </a:prstGeom>
                <a:noFill/>
              </p:spPr>
              <p:txBody>
                <a:bodyPr wrap="square" lIns="0" tIns="0" rIns="0" bIns="0">
                  <a:normAutofit/>
                </a:bodyPr>
                <a:lstStyle/>
                <a:p>
                  <a:pPr>
                    <a:lnSpc>
                      <a:spcPct val="120000"/>
                    </a:lnSpc>
                  </a:pPr>
                  <a:r>
                    <a:rPr lang="zh-CN" altLang="en-US" sz="800">
                      <a:solidFill>
                        <a:schemeClr val="tx1">
                          <a:lumMod val="75000"/>
                          <a:lumOff val="25000"/>
                        </a:schemeClr>
                      </a:solidFill>
                      <a:latin typeface="字魂59号-创粗黑" panose="00000500000000000000" charset="-122"/>
                      <a:ea typeface="字魂59号-创粗黑" panose="00000500000000000000" charset="-122"/>
                      <a:cs typeface="字魂59号-创粗黑" panose="00000500000000000000" charset="-122"/>
                    </a:rPr>
                    <a:t>此部分内容作为文字排版占位显示</a:t>
                  </a:r>
                  <a:br>
                    <a:rPr lang="zh-CN" altLang="en-US" sz="800">
                      <a:solidFill>
                        <a:schemeClr val="tx1">
                          <a:lumMod val="75000"/>
                          <a:lumOff val="25000"/>
                        </a:schemeClr>
                      </a:solidFill>
                      <a:latin typeface="字魂59号-创粗黑" panose="00000500000000000000" charset="-122"/>
                      <a:ea typeface="字魂59号-创粗黑" panose="00000500000000000000" charset="-122"/>
                      <a:cs typeface="字魂59号-创粗黑" panose="00000500000000000000" charset="-122"/>
                    </a:rPr>
                  </a:br>
                  <a:r>
                    <a:rPr lang="zh-CN" altLang="en-US" sz="800">
                      <a:solidFill>
                        <a:schemeClr val="tx1">
                          <a:lumMod val="75000"/>
                          <a:lumOff val="25000"/>
                        </a:schemeClr>
                      </a:solidFill>
                      <a:latin typeface="字魂59号-创粗黑" panose="00000500000000000000" charset="-122"/>
                      <a:ea typeface="字魂59号-创粗黑" panose="00000500000000000000" charset="-122"/>
                      <a:cs typeface="字魂59号-创粗黑" panose="00000500000000000000" charset="-122"/>
                    </a:rPr>
                    <a:t>（建议使用主题字体）</a:t>
                  </a:r>
                  <a:endParaRPr lang="zh-CN" altLang="en-US" sz="800">
                    <a:solidFill>
                      <a:schemeClr val="tx1">
                        <a:lumMod val="75000"/>
                        <a:lumOff val="25000"/>
                      </a:schemeClr>
                    </a:solidFill>
                    <a:latin typeface="字魂59号-创粗黑" panose="00000500000000000000" charset="-122"/>
                    <a:ea typeface="字魂59号-创粗黑" panose="00000500000000000000" charset="-122"/>
                    <a:cs typeface="字魂59号-创粗黑" panose="00000500000000000000" charset="-122"/>
                  </a:endParaRPr>
                </a:p>
              </p:txBody>
            </p:sp>
            <p:sp>
              <p:nvSpPr>
                <p:cNvPr id="101" name="ïṧḷïḓê-Rectangle 77"/>
                <p:cNvSpPr/>
                <p:nvPr/>
              </p:nvSpPr>
              <p:spPr>
                <a:xfrm>
                  <a:off x="1317257" y="1824875"/>
                  <a:ext cx="3761195" cy="307777"/>
                </a:xfrm>
                <a:prstGeom prst="rect">
                  <a:avLst/>
                </a:prstGeom>
              </p:spPr>
              <p:txBody>
                <a:bodyPr wrap="none" lIns="0" tIns="0" rIns="0" bIns="0">
                  <a:normAutofit/>
                </a:bodyPr>
                <a:lstStyle/>
                <a:p>
                  <a:r>
                    <a:rPr lang="zh-CN" altLang="en-US" sz="1200" b="1" dirty="0">
                      <a:solidFill>
                        <a:srgbClr val="2E6F57"/>
                      </a:solidFill>
                      <a:latin typeface="字魂59号-创粗黑" panose="00000500000000000000" charset="-122"/>
                      <a:ea typeface="字魂59号-创粗黑" panose="00000500000000000000" charset="-122"/>
                      <a:cs typeface="字魂59号-创粗黑" panose="00000500000000000000" charset="-122"/>
                    </a:rPr>
                    <a:t>标题文本预设</a:t>
                  </a:r>
                  <a:endParaRPr lang="zh-CN" altLang="en-US" sz="1200" b="1" dirty="0">
                    <a:solidFill>
                      <a:srgbClr val="2E6F57"/>
                    </a:solidFill>
                    <a:latin typeface="字魂59号-创粗黑" panose="00000500000000000000" charset="-122"/>
                    <a:ea typeface="字魂59号-创粗黑" panose="00000500000000000000" charset="-122"/>
                    <a:cs typeface="字魂59号-创粗黑" panose="00000500000000000000" charset="-122"/>
                  </a:endParaRPr>
                </a:p>
              </p:txBody>
            </p:sp>
          </p:grpSp>
          <p:grpSp>
            <p:nvGrpSpPr>
              <p:cNvPr id="94" name="Group 70"/>
              <p:cNvGrpSpPr/>
              <p:nvPr/>
            </p:nvGrpSpPr>
            <p:grpSpPr>
              <a:xfrm>
                <a:off x="1193500" y="2815545"/>
                <a:ext cx="3761195" cy="815608"/>
                <a:chOff x="1317257" y="1824875"/>
                <a:chExt cx="3761195" cy="815608"/>
              </a:xfrm>
            </p:grpSpPr>
            <p:sp>
              <p:nvSpPr>
                <p:cNvPr id="98" name="ïṧḷïḓê-TextBox 74"/>
                <p:cNvSpPr txBox="1"/>
                <p:nvPr/>
              </p:nvSpPr>
              <p:spPr>
                <a:xfrm>
                  <a:off x="1317257" y="2132652"/>
                  <a:ext cx="3761195" cy="507831"/>
                </a:xfrm>
                <a:prstGeom prst="rect">
                  <a:avLst/>
                </a:prstGeom>
                <a:noFill/>
              </p:spPr>
              <p:txBody>
                <a:bodyPr wrap="square" lIns="0" tIns="0" rIns="0" bIns="0">
                  <a:normAutofit/>
                </a:bodyPr>
                <a:lstStyle/>
                <a:p>
                  <a:pPr>
                    <a:lnSpc>
                      <a:spcPct val="120000"/>
                    </a:lnSpc>
                  </a:pPr>
                  <a:r>
                    <a:rPr lang="zh-CN" altLang="en-US" sz="800">
                      <a:solidFill>
                        <a:schemeClr val="tx1">
                          <a:lumMod val="75000"/>
                          <a:lumOff val="25000"/>
                        </a:schemeClr>
                      </a:solidFill>
                      <a:latin typeface="字魂59号-创粗黑" panose="00000500000000000000" charset="-122"/>
                      <a:ea typeface="字魂59号-创粗黑" panose="00000500000000000000" charset="-122"/>
                      <a:cs typeface="字魂59号-创粗黑" panose="00000500000000000000" charset="-122"/>
                    </a:rPr>
                    <a:t>此部分内容作为文字排版占位显示</a:t>
                  </a:r>
                  <a:br>
                    <a:rPr lang="zh-CN" altLang="en-US" sz="800">
                      <a:solidFill>
                        <a:schemeClr val="tx1">
                          <a:lumMod val="75000"/>
                          <a:lumOff val="25000"/>
                        </a:schemeClr>
                      </a:solidFill>
                      <a:latin typeface="字魂59号-创粗黑" panose="00000500000000000000" charset="-122"/>
                      <a:ea typeface="字魂59号-创粗黑" panose="00000500000000000000" charset="-122"/>
                      <a:cs typeface="字魂59号-创粗黑" panose="00000500000000000000" charset="-122"/>
                    </a:rPr>
                  </a:br>
                  <a:r>
                    <a:rPr lang="zh-CN" altLang="en-US" sz="800">
                      <a:solidFill>
                        <a:schemeClr val="tx1">
                          <a:lumMod val="75000"/>
                          <a:lumOff val="25000"/>
                        </a:schemeClr>
                      </a:solidFill>
                      <a:latin typeface="字魂59号-创粗黑" panose="00000500000000000000" charset="-122"/>
                      <a:ea typeface="字魂59号-创粗黑" panose="00000500000000000000" charset="-122"/>
                      <a:cs typeface="字魂59号-创粗黑" panose="00000500000000000000" charset="-122"/>
                    </a:rPr>
                    <a:t>（建议使用主题字体）</a:t>
                  </a:r>
                  <a:endParaRPr lang="zh-CN" altLang="en-US" sz="800">
                    <a:solidFill>
                      <a:schemeClr val="tx1">
                        <a:lumMod val="75000"/>
                        <a:lumOff val="25000"/>
                      </a:schemeClr>
                    </a:solidFill>
                    <a:latin typeface="字魂59号-创粗黑" panose="00000500000000000000" charset="-122"/>
                    <a:ea typeface="字魂59号-创粗黑" panose="00000500000000000000" charset="-122"/>
                    <a:cs typeface="字魂59号-创粗黑" panose="00000500000000000000" charset="-122"/>
                  </a:endParaRPr>
                </a:p>
              </p:txBody>
            </p:sp>
            <p:sp>
              <p:nvSpPr>
                <p:cNvPr id="99" name="ïṧḷïḓê-Rectangle 75"/>
                <p:cNvSpPr/>
                <p:nvPr/>
              </p:nvSpPr>
              <p:spPr>
                <a:xfrm>
                  <a:off x="1317257" y="1824875"/>
                  <a:ext cx="3761195" cy="307777"/>
                </a:xfrm>
                <a:prstGeom prst="rect">
                  <a:avLst/>
                </a:prstGeom>
              </p:spPr>
              <p:txBody>
                <a:bodyPr wrap="none" lIns="0" tIns="0" rIns="0" bIns="0">
                  <a:normAutofit/>
                </a:bodyPr>
                <a:lstStyle/>
                <a:p>
                  <a:r>
                    <a:rPr lang="zh-CN" altLang="en-US" sz="1200" b="1" dirty="0">
                      <a:solidFill>
                        <a:srgbClr val="2E6F57"/>
                      </a:solidFill>
                      <a:latin typeface="字魂59号-创粗黑" panose="00000500000000000000" charset="-122"/>
                      <a:ea typeface="字魂59号-创粗黑" panose="00000500000000000000" charset="-122"/>
                      <a:cs typeface="字魂59号-创粗黑" panose="00000500000000000000" charset="-122"/>
                    </a:rPr>
                    <a:t>标题文本预设</a:t>
                  </a:r>
                  <a:endParaRPr lang="zh-CN" altLang="en-US" sz="1200" b="1" dirty="0">
                    <a:solidFill>
                      <a:srgbClr val="2E6F57"/>
                    </a:solidFill>
                    <a:latin typeface="字魂59号-创粗黑" panose="00000500000000000000" charset="-122"/>
                    <a:ea typeface="字魂59号-创粗黑" panose="00000500000000000000" charset="-122"/>
                    <a:cs typeface="字魂59号-创粗黑" panose="00000500000000000000" charset="-122"/>
                  </a:endParaRPr>
                </a:p>
              </p:txBody>
            </p:sp>
          </p:grpSp>
          <p:grpSp>
            <p:nvGrpSpPr>
              <p:cNvPr id="95" name="Group 71"/>
              <p:cNvGrpSpPr/>
              <p:nvPr/>
            </p:nvGrpSpPr>
            <p:grpSpPr>
              <a:xfrm>
                <a:off x="1193500" y="4139453"/>
                <a:ext cx="3761195" cy="815608"/>
                <a:chOff x="1317257" y="1824875"/>
                <a:chExt cx="3761195" cy="815608"/>
              </a:xfrm>
            </p:grpSpPr>
            <p:sp>
              <p:nvSpPr>
                <p:cNvPr id="96" name="ïṧḷïḓê-TextBox 72"/>
                <p:cNvSpPr txBox="1"/>
                <p:nvPr/>
              </p:nvSpPr>
              <p:spPr>
                <a:xfrm>
                  <a:off x="1317257" y="2132652"/>
                  <a:ext cx="3761195" cy="507831"/>
                </a:xfrm>
                <a:prstGeom prst="rect">
                  <a:avLst/>
                </a:prstGeom>
                <a:noFill/>
              </p:spPr>
              <p:txBody>
                <a:bodyPr wrap="square" lIns="0" tIns="0" rIns="0" bIns="0">
                  <a:normAutofit/>
                </a:bodyPr>
                <a:lstStyle/>
                <a:p>
                  <a:pPr>
                    <a:lnSpc>
                      <a:spcPct val="120000"/>
                    </a:lnSpc>
                  </a:pPr>
                  <a:r>
                    <a:rPr lang="zh-CN" altLang="en-US" sz="800">
                      <a:solidFill>
                        <a:schemeClr val="tx1">
                          <a:lumMod val="75000"/>
                          <a:lumOff val="25000"/>
                        </a:schemeClr>
                      </a:solidFill>
                      <a:latin typeface="字魂59号-创粗黑" panose="00000500000000000000" charset="-122"/>
                      <a:ea typeface="字魂59号-创粗黑" panose="00000500000000000000" charset="-122"/>
                      <a:cs typeface="字魂59号-创粗黑" panose="00000500000000000000" charset="-122"/>
                    </a:rPr>
                    <a:t>此部分内容作为文字排版占位显示</a:t>
                  </a:r>
                  <a:br>
                    <a:rPr lang="zh-CN" altLang="en-US" sz="800">
                      <a:solidFill>
                        <a:schemeClr val="tx1">
                          <a:lumMod val="75000"/>
                          <a:lumOff val="25000"/>
                        </a:schemeClr>
                      </a:solidFill>
                      <a:latin typeface="字魂59号-创粗黑" panose="00000500000000000000" charset="-122"/>
                      <a:ea typeface="字魂59号-创粗黑" panose="00000500000000000000" charset="-122"/>
                      <a:cs typeface="字魂59号-创粗黑" panose="00000500000000000000" charset="-122"/>
                    </a:rPr>
                  </a:br>
                  <a:r>
                    <a:rPr lang="zh-CN" altLang="en-US" sz="800">
                      <a:solidFill>
                        <a:schemeClr val="tx1">
                          <a:lumMod val="75000"/>
                          <a:lumOff val="25000"/>
                        </a:schemeClr>
                      </a:solidFill>
                      <a:latin typeface="字魂59号-创粗黑" panose="00000500000000000000" charset="-122"/>
                      <a:ea typeface="字魂59号-创粗黑" panose="00000500000000000000" charset="-122"/>
                      <a:cs typeface="字魂59号-创粗黑" panose="00000500000000000000" charset="-122"/>
                    </a:rPr>
                    <a:t>（建议使用主题字体）</a:t>
                  </a:r>
                  <a:endParaRPr lang="zh-CN" altLang="en-US" sz="800">
                    <a:solidFill>
                      <a:schemeClr val="tx1">
                        <a:lumMod val="75000"/>
                        <a:lumOff val="25000"/>
                      </a:schemeClr>
                    </a:solidFill>
                    <a:latin typeface="字魂59号-创粗黑" panose="00000500000000000000" charset="-122"/>
                    <a:ea typeface="字魂59号-创粗黑" panose="00000500000000000000" charset="-122"/>
                    <a:cs typeface="字魂59号-创粗黑" panose="00000500000000000000" charset="-122"/>
                  </a:endParaRPr>
                </a:p>
              </p:txBody>
            </p:sp>
            <p:sp>
              <p:nvSpPr>
                <p:cNvPr id="97" name="ïṧḷïḓê-Rectangle 73"/>
                <p:cNvSpPr/>
                <p:nvPr/>
              </p:nvSpPr>
              <p:spPr>
                <a:xfrm>
                  <a:off x="1317257" y="1824875"/>
                  <a:ext cx="3761195" cy="307777"/>
                </a:xfrm>
                <a:prstGeom prst="rect">
                  <a:avLst/>
                </a:prstGeom>
              </p:spPr>
              <p:txBody>
                <a:bodyPr wrap="none" lIns="0" tIns="0" rIns="0" bIns="0">
                  <a:normAutofit/>
                </a:bodyPr>
                <a:lstStyle/>
                <a:p>
                  <a:r>
                    <a:rPr lang="zh-CN" altLang="en-US" sz="1200" b="1" dirty="0">
                      <a:solidFill>
                        <a:srgbClr val="2E6F57"/>
                      </a:solidFill>
                      <a:latin typeface="字魂59号-创粗黑" panose="00000500000000000000" charset="-122"/>
                      <a:ea typeface="字魂59号-创粗黑" panose="00000500000000000000" charset="-122"/>
                      <a:cs typeface="字魂59号-创粗黑" panose="00000500000000000000" charset="-122"/>
                    </a:rPr>
                    <a:t>标题文本预设</a:t>
                  </a:r>
                  <a:endParaRPr lang="zh-CN" altLang="en-US" sz="1200" b="1" dirty="0">
                    <a:solidFill>
                      <a:srgbClr val="2E6F57"/>
                    </a:solidFill>
                    <a:latin typeface="字魂59号-创粗黑" panose="00000500000000000000" charset="-122"/>
                    <a:ea typeface="字魂59号-创粗黑" panose="00000500000000000000" charset="-122"/>
                    <a:cs typeface="字魂59号-创粗黑" panose="00000500000000000000" charset="-122"/>
                  </a:endParaRPr>
                </a:p>
              </p:txBody>
            </p:sp>
          </p:grpSp>
        </p:grpSp>
        <p:grpSp>
          <p:nvGrpSpPr>
            <p:cNvPr id="90" name="Group 66"/>
            <p:cNvGrpSpPr/>
            <p:nvPr/>
          </p:nvGrpSpPr>
          <p:grpSpPr>
            <a:xfrm>
              <a:off x="1307468" y="2710116"/>
              <a:ext cx="2448272" cy="1338747"/>
              <a:chOff x="1307468" y="2924944"/>
              <a:chExt cx="2448272" cy="1338747"/>
            </a:xfrm>
          </p:grpSpPr>
          <p:cxnSp>
            <p:nvCxnSpPr>
              <p:cNvPr id="91" name="ïṧḷïḓê-Straight Connector 67"/>
              <p:cNvCxnSpPr/>
              <p:nvPr/>
            </p:nvCxnSpPr>
            <p:spPr>
              <a:xfrm>
                <a:off x="1307468" y="2924944"/>
                <a:ext cx="2448272" cy="0"/>
              </a:xfrm>
              <a:prstGeom prst="line">
                <a:avLst/>
              </a:prstGeom>
              <a:ln>
                <a:solidFill>
                  <a:srgbClr val="2E6F57"/>
                </a:solidFill>
              </a:ln>
            </p:spPr>
            <p:style>
              <a:lnRef idx="1">
                <a:schemeClr val="accent1"/>
              </a:lnRef>
              <a:fillRef idx="0">
                <a:schemeClr val="accent1"/>
              </a:fillRef>
              <a:effectRef idx="0">
                <a:schemeClr val="accent1"/>
              </a:effectRef>
              <a:fontRef idx="minor">
                <a:schemeClr val="tx1"/>
              </a:fontRef>
            </p:style>
          </p:cxnSp>
          <p:cxnSp>
            <p:nvCxnSpPr>
              <p:cNvPr id="92" name="ïṧḷïḓê-Straight Connector 68"/>
              <p:cNvCxnSpPr/>
              <p:nvPr/>
            </p:nvCxnSpPr>
            <p:spPr>
              <a:xfrm>
                <a:off x="1307468" y="4263691"/>
                <a:ext cx="2448272" cy="0"/>
              </a:xfrm>
              <a:prstGeom prst="line">
                <a:avLst/>
              </a:prstGeom>
              <a:ln>
                <a:solidFill>
                  <a:srgbClr val="2E6F57"/>
                </a:solidFill>
              </a:ln>
            </p:spPr>
            <p:style>
              <a:lnRef idx="1">
                <a:schemeClr val="accent1"/>
              </a:lnRef>
              <a:fillRef idx="0">
                <a:schemeClr val="accent1"/>
              </a:fillRef>
              <a:effectRef idx="0">
                <a:schemeClr val="accent1"/>
              </a:effectRef>
              <a:fontRef idx="minor">
                <a:schemeClr val="tx1"/>
              </a:fontRef>
            </p:style>
          </p:cxnSp>
        </p:grpSp>
      </p:grpSp>
    </p:spTree>
  </p:cSld>
  <p:clrMapOvr>
    <a:masterClrMapping/>
  </p:clrMapOvr>
  <mc:AlternateContent xmlns:mc="http://schemas.openxmlformats.org/markup-compatibility/2006">
    <mc:Choice xmlns:p14="http://schemas.microsoft.com/office/powerpoint/2010/main" Requires="p14">
      <p:transition spd="slow" p14:dur="1500" advTm="3000">
        <p:random/>
      </p:transition>
    </mc:Choice>
    <mc:Fallback>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nodeType="clickEffect">
                                  <p:stCondLst>
                                    <p:cond delay="0"/>
                                  </p:stCondLst>
                                  <p:childTnLst>
                                    <p:set>
                                      <p:cBhvr>
                                        <p:cTn id="6" dur="1" fill="hold">
                                          <p:stCondLst>
                                            <p:cond delay="0"/>
                                          </p:stCondLst>
                                        </p:cTn>
                                        <p:tgtEl>
                                          <p:spTgt spid="34"/>
                                        </p:tgtEl>
                                        <p:attrNameLst>
                                          <p:attrName>style.visibility</p:attrName>
                                        </p:attrNameLst>
                                      </p:cBhvr>
                                      <p:to>
                                        <p:strVal val="visible"/>
                                      </p:to>
                                    </p:set>
                                    <p:animEffect transition="in" filter="fade">
                                      <p:cBhvr>
                                        <p:cTn id="7" dur="1000"/>
                                        <p:tgtEl>
                                          <p:spTgt spid="34"/>
                                        </p:tgtEl>
                                      </p:cBhvr>
                                    </p:animEffect>
                                    <p:anim calcmode="lin" valueType="num">
                                      <p:cBhvr>
                                        <p:cTn id="8" dur="1000" fill="hold"/>
                                        <p:tgtEl>
                                          <p:spTgt spid="34"/>
                                        </p:tgtEl>
                                        <p:attrNameLst>
                                          <p:attrName>ppt_x</p:attrName>
                                        </p:attrNameLst>
                                      </p:cBhvr>
                                      <p:tavLst>
                                        <p:tav tm="0">
                                          <p:val>
                                            <p:strVal val="#ppt_x"/>
                                          </p:val>
                                        </p:tav>
                                        <p:tav tm="100000">
                                          <p:val>
                                            <p:strVal val="#ppt_x"/>
                                          </p:val>
                                        </p:tav>
                                      </p:tavLst>
                                    </p:anim>
                                    <p:anim calcmode="lin" valueType="num">
                                      <p:cBhvr>
                                        <p:cTn id="9" dur="1000" fill="hold"/>
                                        <p:tgtEl>
                                          <p:spTgt spid="34"/>
                                        </p:tgtEl>
                                        <p:attrNameLst>
                                          <p:attrName>ppt_y</p:attrName>
                                        </p:attrNameLst>
                                      </p:cBhvr>
                                      <p:tavLst>
                                        <p:tav tm="0">
                                          <p:val>
                                            <p:strVal val="#ppt_y-.1"/>
                                          </p:val>
                                        </p:tav>
                                        <p:tav tm="100000">
                                          <p:val>
                                            <p:strVal val="#ppt_y"/>
                                          </p:val>
                                        </p:tav>
                                      </p:tavLst>
                                    </p:anim>
                                  </p:childTnLst>
                                </p:cTn>
                              </p:par>
                              <p:par>
                                <p:cTn id="10" presetID="47" presetClass="entr" presetSubtype="0" fill="hold" nodeType="withEffect">
                                  <p:stCondLst>
                                    <p:cond delay="0"/>
                                  </p:stCondLst>
                                  <p:childTnLst>
                                    <p:set>
                                      <p:cBhvr>
                                        <p:cTn id="11" dur="1" fill="hold">
                                          <p:stCondLst>
                                            <p:cond delay="0"/>
                                          </p:stCondLst>
                                        </p:cTn>
                                        <p:tgtEl>
                                          <p:spTgt spid="25"/>
                                        </p:tgtEl>
                                        <p:attrNameLst>
                                          <p:attrName>style.visibility</p:attrName>
                                        </p:attrNameLst>
                                      </p:cBhvr>
                                      <p:to>
                                        <p:strVal val="visible"/>
                                      </p:to>
                                    </p:set>
                                    <p:animEffect transition="in" filter="fade">
                                      <p:cBhvr>
                                        <p:cTn id="12" dur="1000"/>
                                        <p:tgtEl>
                                          <p:spTgt spid="25"/>
                                        </p:tgtEl>
                                      </p:cBhvr>
                                    </p:animEffect>
                                    <p:anim calcmode="lin" valueType="num">
                                      <p:cBhvr>
                                        <p:cTn id="13" dur="1000" fill="hold"/>
                                        <p:tgtEl>
                                          <p:spTgt spid="25"/>
                                        </p:tgtEl>
                                        <p:attrNameLst>
                                          <p:attrName>ppt_x</p:attrName>
                                        </p:attrNameLst>
                                      </p:cBhvr>
                                      <p:tavLst>
                                        <p:tav tm="0">
                                          <p:val>
                                            <p:strVal val="#ppt_x"/>
                                          </p:val>
                                        </p:tav>
                                        <p:tav tm="100000">
                                          <p:val>
                                            <p:strVal val="#ppt_x"/>
                                          </p:val>
                                        </p:tav>
                                      </p:tavLst>
                                    </p:anim>
                                    <p:anim calcmode="lin" valueType="num">
                                      <p:cBhvr>
                                        <p:cTn id="14" dur="1000" fill="hold"/>
                                        <p:tgtEl>
                                          <p:spTgt spid="25"/>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6" presetClass="entr" presetSubtype="0" fill="hold" nodeType="clickEffect">
                                  <p:stCondLst>
                                    <p:cond delay="0"/>
                                  </p:stCondLst>
                                  <p:childTnLst>
                                    <p:set>
                                      <p:cBhvr>
                                        <p:cTn id="18" dur="1" fill="hold">
                                          <p:stCondLst>
                                            <p:cond delay="0"/>
                                          </p:stCondLst>
                                        </p:cTn>
                                        <p:tgtEl>
                                          <p:spTgt spid="43"/>
                                        </p:tgtEl>
                                        <p:attrNameLst>
                                          <p:attrName>style.visibility</p:attrName>
                                        </p:attrNameLst>
                                      </p:cBhvr>
                                      <p:to>
                                        <p:strVal val="visible"/>
                                      </p:to>
                                    </p:set>
                                    <p:animEffect transition="in" filter="wipe(down)">
                                      <p:cBhvr>
                                        <p:cTn id="19" dur="580">
                                          <p:stCondLst>
                                            <p:cond delay="0"/>
                                          </p:stCondLst>
                                        </p:cTn>
                                        <p:tgtEl>
                                          <p:spTgt spid="43"/>
                                        </p:tgtEl>
                                      </p:cBhvr>
                                    </p:animEffect>
                                    <p:anim calcmode="lin" valueType="num">
                                      <p:cBhvr>
                                        <p:cTn id="20" dur="1822" tmFilter="0,0; 0.14,0.36; 0.43,0.73; 0.71,0.91; 1.0,1.0">
                                          <p:stCondLst>
                                            <p:cond delay="0"/>
                                          </p:stCondLst>
                                        </p:cTn>
                                        <p:tgtEl>
                                          <p:spTgt spid="43"/>
                                        </p:tgtEl>
                                        <p:attrNameLst>
                                          <p:attrName>ppt_x</p:attrName>
                                        </p:attrNameLst>
                                      </p:cBhvr>
                                      <p:tavLst>
                                        <p:tav tm="0">
                                          <p:val>
                                            <p:strVal val="#ppt_x-0.25"/>
                                          </p:val>
                                        </p:tav>
                                        <p:tav tm="100000">
                                          <p:val>
                                            <p:strVal val="#ppt_x"/>
                                          </p:val>
                                        </p:tav>
                                      </p:tavLst>
                                    </p:anim>
                                    <p:anim calcmode="lin" valueType="num">
                                      <p:cBhvr>
                                        <p:cTn id="21" dur="664" tmFilter="0.0,0.0; 0.25,0.07; 0.50,0.2; 0.75,0.467; 1.0,1.0">
                                          <p:stCondLst>
                                            <p:cond delay="0"/>
                                          </p:stCondLst>
                                        </p:cTn>
                                        <p:tgtEl>
                                          <p:spTgt spid="43"/>
                                        </p:tgtEl>
                                        <p:attrNameLst>
                                          <p:attrName>ppt_y</p:attrName>
                                        </p:attrNameLst>
                                      </p:cBhvr>
                                      <p:tavLst>
                                        <p:tav tm="0" fmla="#ppt_y-sin(pi*$)/3">
                                          <p:val>
                                            <p:fltVal val="0.5"/>
                                          </p:val>
                                        </p:tav>
                                        <p:tav tm="100000">
                                          <p:val>
                                            <p:fltVal val="1"/>
                                          </p:val>
                                        </p:tav>
                                      </p:tavLst>
                                    </p:anim>
                                    <p:anim calcmode="lin" valueType="num">
                                      <p:cBhvr>
                                        <p:cTn id="22" dur="664" tmFilter="0, 0; 0.125,0.2665; 0.25,0.4; 0.375,0.465; 0.5,0.5;  0.625,0.535; 0.75,0.6; 0.875,0.7335; 1,1">
                                          <p:stCondLst>
                                            <p:cond delay="664"/>
                                          </p:stCondLst>
                                        </p:cTn>
                                        <p:tgtEl>
                                          <p:spTgt spid="43"/>
                                        </p:tgtEl>
                                        <p:attrNameLst>
                                          <p:attrName>ppt_y</p:attrName>
                                        </p:attrNameLst>
                                      </p:cBhvr>
                                      <p:tavLst>
                                        <p:tav tm="0" fmla="#ppt_y-sin(pi*$)/9">
                                          <p:val>
                                            <p:fltVal val="0"/>
                                          </p:val>
                                        </p:tav>
                                        <p:tav tm="100000">
                                          <p:val>
                                            <p:fltVal val="1"/>
                                          </p:val>
                                        </p:tav>
                                      </p:tavLst>
                                    </p:anim>
                                    <p:anim calcmode="lin" valueType="num">
                                      <p:cBhvr>
                                        <p:cTn id="23" dur="332" tmFilter="0, 0; 0.125,0.2665; 0.25,0.4; 0.375,0.465; 0.5,0.5;  0.625,0.535; 0.75,0.6; 0.875,0.7335; 1,1">
                                          <p:stCondLst>
                                            <p:cond delay="1324"/>
                                          </p:stCondLst>
                                        </p:cTn>
                                        <p:tgtEl>
                                          <p:spTgt spid="43"/>
                                        </p:tgtEl>
                                        <p:attrNameLst>
                                          <p:attrName>ppt_y</p:attrName>
                                        </p:attrNameLst>
                                      </p:cBhvr>
                                      <p:tavLst>
                                        <p:tav tm="0" fmla="#ppt_y-sin(pi*$)/27">
                                          <p:val>
                                            <p:fltVal val="0"/>
                                          </p:val>
                                        </p:tav>
                                        <p:tav tm="100000">
                                          <p:val>
                                            <p:fltVal val="1"/>
                                          </p:val>
                                        </p:tav>
                                      </p:tavLst>
                                    </p:anim>
                                    <p:anim calcmode="lin" valueType="num">
                                      <p:cBhvr>
                                        <p:cTn id="24" dur="164" tmFilter="0, 0; 0.125,0.2665; 0.25,0.4; 0.375,0.465; 0.5,0.5;  0.625,0.535; 0.75,0.6; 0.875,0.7335; 1,1">
                                          <p:stCondLst>
                                            <p:cond delay="1656"/>
                                          </p:stCondLst>
                                        </p:cTn>
                                        <p:tgtEl>
                                          <p:spTgt spid="43"/>
                                        </p:tgtEl>
                                        <p:attrNameLst>
                                          <p:attrName>ppt_y</p:attrName>
                                        </p:attrNameLst>
                                      </p:cBhvr>
                                      <p:tavLst>
                                        <p:tav tm="0" fmla="#ppt_y-sin(pi*$)/81">
                                          <p:val>
                                            <p:fltVal val="0"/>
                                          </p:val>
                                        </p:tav>
                                        <p:tav tm="100000">
                                          <p:val>
                                            <p:fltVal val="1"/>
                                          </p:val>
                                        </p:tav>
                                      </p:tavLst>
                                    </p:anim>
                                    <p:animScale>
                                      <p:cBhvr>
                                        <p:cTn id="25" dur="26">
                                          <p:stCondLst>
                                            <p:cond delay="650"/>
                                          </p:stCondLst>
                                        </p:cTn>
                                        <p:tgtEl>
                                          <p:spTgt spid="43"/>
                                        </p:tgtEl>
                                      </p:cBhvr>
                                      <p:to x="100000" y="60000"/>
                                    </p:animScale>
                                    <p:animScale>
                                      <p:cBhvr>
                                        <p:cTn id="26" dur="166" decel="50000">
                                          <p:stCondLst>
                                            <p:cond delay="676"/>
                                          </p:stCondLst>
                                        </p:cTn>
                                        <p:tgtEl>
                                          <p:spTgt spid="43"/>
                                        </p:tgtEl>
                                      </p:cBhvr>
                                      <p:to x="100000" y="100000"/>
                                    </p:animScale>
                                    <p:animScale>
                                      <p:cBhvr>
                                        <p:cTn id="27" dur="26">
                                          <p:stCondLst>
                                            <p:cond delay="1312"/>
                                          </p:stCondLst>
                                        </p:cTn>
                                        <p:tgtEl>
                                          <p:spTgt spid="43"/>
                                        </p:tgtEl>
                                      </p:cBhvr>
                                      <p:to x="100000" y="80000"/>
                                    </p:animScale>
                                    <p:animScale>
                                      <p:cBhvr>
                                        <p:cTn id="28" dur="166" decel="50000">
                                          <p:stCondLst>
                                            <p:cond delay="1338"/>
                                          </p:stCondLst>
                                        </p:cTn>
                                        <p:tgtEl>
                                          <p:spTgt spid="43"/>
                                        </p:tgtEl>
                                      </p:cBhvr>
                                      <p:to x="100000" y="100000"/>
                                    </p:animScale>
                                    <p:animScale>
                                      <p:cBhvr>
                                        <p:cTn id="29" dur="26">
                                          <p:stCondLst>
                                            <p:cond delay="1642"/>
                                          </p:stCondLst>
                                        </p:cTn>
                                        <p:tgtEl>
                                          <p:spTgt spid="43"/>
                                        </p:tgtEl>
                                      </p:cBhvr>
                                      <p:to x="100000" y="90000"/>
                                    </p:animScale>
                                    <p:animScale>
                                      <p:cBhvr>
                                        <p:cTn id="30" dur="166" decel="50000">
                                          <p:stCondLst>
                                            <p:cond delay="1668"/>
                                          </p:stCondLst>
                                        </p:cTn>
                                        <p:tgtEl>
                                          <p:spTgt spid="43"/>
                                        </p:tgtEl>
                                      </p:cBhvr>
                                      <p:to x="100000" y="100000"/>
                                    </p:animScale>
                                    <p:animScale>
                                      <p:cBhvr>
                                        <p:cTn id="31" dur="26">
                                          <p:stCondLst>
                                            <p:cond delay="1808"/>
                                          </p:stCondLst>
                                        </p:cTn>
                                        <p:tgtEl>
                                          <p:spTgt spid="43"/>
                                        </p:tgtEl>
                                      </p:cBhvr>
                                      <p:to x="100000" y="95000"/>
                                    </p:animScale>
                                    <p:animScale>
                                      <p:cBhvr>
                                        <p:cTn id="32" dur="166" decel="50000">
                                          <p:stCondLst>
                                            <p:cond delay="1834"/>
                                          </p:stCondLst>
                                        </p:cTn>
                                        <p:tgtEl>
                                          <p:spTgt spid="43"/>
                                        </p:tgtEl>
                                      </p:cBhvr>
                                      <p:to x="100000" y="100000"/>
                                    </p:animScale>
                                  </p:childTnLst>
                                </p:cTn>
                              </p:par>
                            </p:childTnLst>
                          </p:cTn>
                        </p:par>
                      </p:childTnLst>
                    </p:cTn>
                  </p:par>
                  <p:par>
                    <p:cTn id="33" fill="hold">
                      <p:stCondLst>
                        <p:cond delay="indefinite"/>
                      </p:stCondLst>
                      <p:childTnLst>
                        <p:par>
                          <p:cTn id="34" fill="hold">
                            <p:stCondLst>
                              <p:cond delay="0"/>
                            </p:stCondLst>
                            <p:childTnLst>
                              <p:par>
                                <p:cTn id="35" presetID="53" presetClass="entr" presetSubtype="16" fill="hold" nodeType="clickEffect">
                                  <p:stCondLst>
                                    <p:cond delay="0"/>
                                  </p:stCondLst>
                                  <p:childTnLst>
                                    <p:set>
                                      <p:cBhvr>
                                        <p:cTn id="36" dur="1" fill="hold">
                                          <p:stCondLst>
                                            <p:cond delay="0"/>
                                          </p:stCondLst>
                                        </p:cTn>
                                        <p:tgtEl>
                                          <p:spTgt spid="88"/>
                                        </p:tgtEl>
                                        <p:attrNameLst>
                                          <p:attrName>style.visibility</p:attrName>
                                        </p:attrNameLst>
                                      </p:cBhvr>
                                      <p:to>
                                        <p:strVal val="visible"/>
                                      </p:to>
                                    </p:set>
                                    <p:anim calcmode="lin" valueType="num">
                                      <p:cBhvr>
                                        <p:cTn id="37" dur="500" fill="hold"/>
                                        <p:tgtEl>
                                          <p:spTgt spid="88"/>
                                        </p:tgtEl>
                                        <p:attrNameLst>
                                          <p:attrName>ppt_w</p:attrName>
                                        </p:attrNameLst>
                                      </p:cBhvr>
                                      <p:tavLst>
                                        <p:tav tm="0">
                                          <p:val>
                                            <p:fltVal val="0"/>
                                          </p:val>
                                        </p:tav>
                                        <p:tav tm="100000">
                                          <p:val>
                                            <p:strVal val="#ppt_w"/>
                                          </p:val>
                                        </p:tav>
                                      </p:tavLst>
                                    </p:anim>
                                    <p:anim calcmode="lin" valueType="num">
                                      <p:cBhvr>
                                        <p:cTn id="38" dur="500" fill="hold"/>
                                        <p:tgtEl>
                                          <p:spTgt spid="88"/>
                                        </p:tgtEl>
                                        <p:attrNameLst>
                                          <p:attrName>ppt_h</p:attrName>
                                        </p:attrNameLst>
                                      </p:cBhvr>
                                      <p:tavLst>
                                        <p:tav tm="0">
                                          <p:val>
                                            <p:fltVal val="0"/>
                                          </p:val>
                                        </p:tav>
                                        <p:tav tm="100000">
                                          <p:val>
                                            <p:strVal val="#ppt_h"/>
                                          </p:val>
                                        </p:tav>
                                      </p:tavLst>
                                    </p:anim>
                                    <p:animEffect transition="in" filter="fade">
                                      <p:cBhvr>
                                        <p:cTn id="39" dur="500"/>
                                        <p:tgtEl>
                                          <p:spTgt spid="88"/>
                                        </p:tgtEl>
                                      </p:cBhvr>
                                    </p:animEffect>
                                  </p:childTnLst>
                                </p:cTn>
                              </p:par>
                              <p:par>
                                <p:cTn id="40" presetID="53" presetClass="entr" presetSubtype="16" fill="hold" nodeType="withEffect">
                                  <p:stCondLst>
                                    <p:cond delay="0"/>
                                  </p:stCondLst>
                                  <p:childTnLst>
                                    <p:set>
                                      <p:cBhvr>
                                        <p:cTn id="41" dur="1" fill="hold">
                                          <p:stCondLst>
                                            <p:cond delay="0"/>
                                          </p:stCondLst>
                                        </p:cTn>
                                        <p:tgtEl>
                                          <p:spTgt spid="75"/>
                                        </p:tgtEl>
                                        <p:attrNameLst>
                                          <p:attrName>style.visibility</p:attrName>
                                        </p:attrNameLst>
                                      </p:cBhvr>
                                      <p:to>
                                        <p:strVal val="visible"/>
                                      </p:to>
                                    </p:set>
                                    <p:anim calcmode="lin" valueType="num">
                                      <p:cBhvr>
                                        <p:cTn id="42" dur="500" fill="hold"/>
                                        <p:tgtEl>
                                          <p:spTgt spid="75"/>
                                        </p:tgtEl>
                                        <p:attrNameLst>
                                          <p:attrName>ppt_w</p:attrName>
                                        </p:attrNameLst>
                                      </p:cBhvr>
                                      <p:tavLst>
                                        <p:tav tm="0">
                                          <p:val>
                                            <p:fltVal val="0"/>
                                          </p:val>
                                        </p:tav>
                                        <p:tav tm="100000">
                                          <p:val>
                                            <p:strVal val="#ppt_w"/>
                                          </p:val>
                                        </p:tav>
                                      </p:tavLst>
                                    </p:anim>
                                    <p:anim calcmode="lin" valueType="num">
                                      <p:cBhvr>
                                        <p:cTn id="43" dur="500" fill="hold"/>
                                        <p:tgtEl>
                                          <p:spTgt spid="75"/>
                                        </p:tgtEl>
                                        <p:attrNameLst>
                                          <p:attrName>ppt_h</p:attrName>
                                        </p:attrNameLst>
                                      </p:cBhvr>
                                      <p:tavLst>
                                        <p:tav tm="0">
                                          <p:val>
                                            <p:fltVal val="0"/>
                                          </p:val>
                                        </p:tav>
                                        <p:tav tm="100000">
                                          <p:val>
                                            <p:strVal val="#ppt_h"/>
                                          </p:val>
                                        </p:tav>
                                      </p:tavLst>
                                    </p:anim>
                                    <p:animEffect transition="in" filter="fade">
                                      <p:cBhvr>
                                        <p:cTn id="44" dur="500"/>
                                        <p:tgtEl>
                                          <p:spTgt spid="7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1">
            <a:lum/>
          </a:blip>
          <a:srcRect/>
          <a:stretch>
            <a:fillRect t="-9000" b="-9000"/>
          </a:stretch>
        </a:blipFill>
        <a:effectLst/>
      </p:bgPr>
    </p:bg>
    <p:spTree>
      <p:nvGrpSpPr>
        <p:cNvPr id="1" name=""/>
        <p:cNvGrpSpPr/>
        <p:nvPr/>
      </p:nvGrpSpPr>
      <p:grpSpPr>
        <a:xfrm>
          <a:off x="0" y="0"/>
          <a:ext cx="0" cy="0"/>
          <a:chOff x="0" y="0"/>
          <a:chExt cx="0" cy="0"/>
        </a:xfrm>
      </p:grpSpPr>
      <p:grpSp>
        <p:nvGrpSpPr>
          <p:cNvPr id="44" name="组合 43"/>
          <p:cNvGrpSpPr/>
          <p:nvPr/>
        </p:nvGrpSpPr>
        <p:grpSpPr>
          <a:xfrm>
            <a:off x="3749870" y="85350"/>
            <a:ext cx="2386013" cy="2386013"/>
            <a:chOff x="3507014" y="840014"/>
            <a:chExt cx="5177972" cy="5177972"/>
          </a:xfrm>
        </p:grpSpPr>
        <p:sp>
          <p:nvSpPr>
            <p:cNvPr id="45" name="椭圆 44"/>
            <p:cNvSpPr/>
            <p:nvPr/>
          </p:nvSpPr>
          <p:spPr>
            <a:xfrm>
              <a:off x="3507014" y="840014"/>
              <a:ext cx="5177972" cy="5177972"/>
            </a:xfrm>
            <a:prstGeom prst="ellipse">
              <a:avLst/>
            </a:prstGeom>
            <a:solidFill>
              <a:schemeClr val="bg1"/>
            </a:solidFill>
            <a:ln>
              <a:noFill/>
            </a:ln>
            <a:effectLst>
              <a:outerShdw blurRad="508000" sx="103000" sy="103000" algn="ctr" rotWithShape="0">
                <a:prstClr val="black">
                  <a:alpha val="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latin typeface="字魂59号-创粗黑" panose="00000500000000000000" charset="-122"/>
                <a:ea typeface="字魂59号-创粗黑" panose="00000500000000000000" charset="-122"/>
                <a:cs typeface="字魂59号-创粗黑" panose="00000500000000000000" charset="-122"/>
              </a:endParaRPr>
            </a:p>
          </p:txBody>
        </p:sp>
        <p:sp>
          <p:nvSpPr>
            <p:cNvPr id="46" name="椭圆 45"/>
            <p:cNvSpPr/>
            <p:nvPr/>
          </p:nvSpPr>
          <p:spPr>
            <a:xfrm>
              <a:off x="3712936" y="1045936"/>
              <a:ext cx="4766128" cy="4766128"/>
            </a:xfrm>
            <a:prstGeom prst="ellipse">
              <a:avLst/>
            </a:prstGeom>
            <a:noFill/>
            <a:ln w="38100">
              <a:solidFill>
                <a:srgbClr val="60757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latin typeface="字魂59号-创粗黑" panose="00000500000000000000" charset="-122"/>
                <a:ea typeface="字魂59号-创粗黑" panose="00000500000000000000" charset="-122"/>
                <a:cs typeface="字魂59号-创粗黑" panose="00000500000000000000" charset="-122"/>
              </a:endParaRPr>
            </a:p>
          </p:txBody>
        </p:sp>
      </p:grpSp>
      <p:sp>
        <p:nvSpPr>
          <p:cNvPr id="47" name="文本框 46"/>
          <p:cNvSpPr txBox="1"/>
          <p:nvPr/>
        </p:nvSpPr>
        <p:spPr>
          <a:xfrm>
            <a:off x="4139262" y="677848"/>
            <a:ext cx="1569584" cy="784830"/>
          </a:xfrm>
          <a:prstGeom prst="rect">
            <a:avLst/>
          </a:prstGeom>
          <a:noFill/>
        </p:spPr>
        <p:txBody>
          <a:bodyPr wrap="square" rtlCol="0">
            <a:spAutoFit/>
          </a:bodyPr>
          <a:lstStyle/>
          <a:p>
            <a:pPr algn="dist"/>
            <a:r>
              <a:rPr lang="zh-CN" altLang="en-US" sz="4500" b="1" dirty="0">
                <a:solidFill>
                  <a:srgbClr val="2E6F57"/>
                </a:solidFill>
                <a:latin typeface="字魂59号-创粗黑" panose="00000500000000000000" charset="-122"/>
                <a:ea typeface="字魂59号-创粗黑" panose="00000500000000000000" charset="-122"/>
                <a:cs typeface="字魂59号-创粗黑" panose="00000500000000000000" charset="-122"/>
              </a:rPr>
              <a:t>目录</a:t>
            </a:r>
            <a:endParaRPr lang="zh-CN" altLang="en-US" sz="4500" b="1" dirty="0">
              <a:solidFill>
                <a:srgbClr val="2E6F57"/>
              </a:solidFill>
              <a:latin typeface="字魂59号-创粗黑" panose="00000500000000000000" charset="-122"/>
              <a:ea typeface="字魂59号-创粗黑" panose="00000500000000000000" charset="-122"/>
              <a:cs typeface="字魂59号-创粗黑" panose="00000500000000000000" charset="-122"/>
            </a:endParaRPr>
          </a:p>
        </p:txBody>
      </p:sp>
      <p:sp>
        <p:nvSpPr>
          <p:cNvPr id="48" name="文本框 47"/>
          <p:cNvSpPr txBox="1"/>
          <p:nvPr/>
        </p:nvSpPr>
        <p:spPr>
          <a:xfrm>
            <a:off x="4048385" y="1371685"/>
            <a:ext cx="1780960" cy="830997"/>
          </a:xfrm>
          <a:prstGeom prst="rect">
            <a:avLst/>
          </a:prstGeom>
          <a:noFill/>
        </p:spPr>
        <p:txBody>
          <a:bodyPr wrap="square" rtlCol="0">
            <a:spAutoFit/>
          </a:bodyPr>
          <a:lstStyle/>
          <a:p>
            <a:pPr algn="dist"/>
            <a:r>
              <a:rPr lang="en-US" altLang="zh-CN" sz="2400" dirty="0">
                <a:solidFill>
                  <a:srgbClr val="2E6F57"/>
                </a:solidFill>
                <a:latin typeface="字魂59号-创粗黑" panose="00000500000000000000" charset="-122"/>
                <a:ea typeface="字魂59号-创粗黑" panose="00000500000000000000" charset="-122"/>
                <a:cs typeface="Andalus" panose="02020603050405020304" pitchFamily="18" charset="-78"/>
              </a:rPr>
              <a:t>CONTENTS</a:t>
            </a:r>
            <a:endParaRPr lang="zh-CN" altLang="en-US" sz="2400" dirty="0">
              <a:solidFill>
                <a:srgbClr val="2E6F57"/>
              </a:solidFill>
              <a:latin typeface="字魂59号-创粗黑" panose="00000500000000000000" charset="-122"/>
              <a:ea typeface="字魂59号-创粗黑" panose="00000500000000000000" charset="-122"/>
              <a:cs typeface="Andalus" panose="02020603050405020304" pitchFamily="18" charset="-78"/>
            </a:endParaRPr>
          </a:p>
        </p:txBody>
      </p:sp>
      <p:grpSp>
        <p:nvGrpSpPr>
          <p:cNvPr id="49" name="组合 48"/>
          <p:cNvGrpSpPr/>
          <p:nvPr/>
        </p:nvGrpSpPr>
        <p:grpSpPr>
          <a:xfrm>
            <a:off x="1432969" y="3186970"/>
            <a:ext cx="3373100" cy="560143"/>
            <a:chOff x="1944914" y="4484914"/>
            <a:chExt cx="4497466" cy="746857"/>
          </a:xfrm>
        </p:grpSpPr>
        <p:sp>
          <p:nvSpPr>
            <p:cNvPr id="50" name="矩形 49"/>
            <p:cNvSpPr/>
            <p:nvPr/>
          </p:nvSpPr>
          <p:spPr>
            <a:xfrm>
              <a:off x="1944914" y="4484914"/>
              <a:ext cx="740229" cy="740229"/>
            </a:xfrm>
            <a:prstGeom prst="rect">
              <a:avLst/>
            </a:prstGeom>
            <a:solidFill>
              <a:srgbClr val="2E6F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latin typeface="字魂59号-创粗黑" panose="00000500000000000000" charset="-122"/>
                  <a:ea typeface="字魂59号-创粗黑" panose="00000500000000000000" charset="-122"/>
                  <a:cs typeface="字魂59号-创粗黑" panose="00000500000000000000" charset="-122"/>
                </a:rPr>
                <a:t>01</a:t>
              </a:r>
              <a:endParaRPr lang="zh-CN" altLang="en-US" sz="2400" dirty="0">
                <a:latin typeface="字魂59号-创粗黑" panose="00000500000000000000" charset="-122"/>
                <a:ea typeface="字魂59号-创粗黑" panose="00000500000000000000" charset="-122"/>
                <a:cs typeface="字魂59号-创粗黑" panose="00000500000000000000" charset="-122"/>
              </a:endParaRPr>
            </a:p>
          </p:txBody>
        </p:sp>
        <p:sp>
          <p:nvSpPr>
            <p:cNvPr id="51" name="文本框 50"/>
            <p:cNvSpPr txBox="1"/>
            <p:nvPr/>
          </p:nvSpPr>
          <p:spPr>
            <a:xfrm>
              <a:off x="2821362" y="4506747"/>
              <a:ext cx="3051350" cy="492442"/>
            </a:xfrm>
            <a:prstGeom prst="rect">
              <a:avLst/>
            </a:prstGeom>
            <a:noFill/>
          </p:spPr>
          <p:txBody>
            <a:bodyPr wrap="square" rtlCol="0">
              <a:spAutoFit/>
            </a:bodyPr>
            <a:lstStyle/>
            <a:p>
              <a:pPr algn="dist">
                <a:defRPr/>
              </a:pPr>
              <a:r>
                <a:rPr lang="zh-CN" altLang="en-US" sz="1800" kern="0" dirty="0">
                  <a:solidFill>
                    <a:srgbClr val="2E6F57"/>
                  </a:solidFill>
                  <a:latin typeface="字魂59号-创粗黑" panose="00000500000000000000" charset="-122"/>
                  <a:ea typeface="字魂59号-创粗黑" panose="00000500000000000000" charset="-122"/>
                  <a:cs typeface="字魂59号-创粗黑" panose="00000500000000000000" charset="-122"/>
                </a:rPr>
                <a:t>添加您的主标题</a:t>
              </a:r>
              <a:endParaRPr lang="zh-CN" altLang="en-US" sz="1800" kern="0" dirty="0">
                <a:solidFill>
                  <a:srgbClr val="2E6F57"/>
                </a:solidFill>
                <a:latin typeface="字魂59号-创粗黑" panose="00000500000000000000" charset="-122"/>
                <a:ea typeface="字魂59号-创粗黑" panose="00000500000000000000" charset="-122"/>
                <a:cs typeface="字魂59号-创粗黑" panose="00000500000000000000" charset="-122"/>
              </a:endParaRPr>
            </a:p>
          </p:txBody>
        </p:sp>
        <p:sp>
          <p:nvSpPr>
            <p:cNvPr id="52" name="矩形 51"/>
            <p:cNvSpPr/>
            <p:nvPr/>
          </p:nvSpPr>
          <p:spPr>
            <a:xfrm>
              <a:off x="2817733" y="4893216"/>
              <a:ext cx="3624647" cy="338555"/>
            </a:xfrm>
            <a:prstGeom prst="rect">
              <a:avLst/>
            </a:prstGeom>
          </p:spPr>
          <p:txBody>
            <a:bodyPr wrap="square">
              <a:spAutoFit/>
            </a:bodyPr>
            <a:lstStyle/>
            <a:p>
              <a:r>
                <a:rPr lang="en-US" altLang="zh-CN" sz="1050" i="1" dirty="0">
                  <a:solidFill>
                    <a:schemeClr val="tx1">
                      <a:lumMod val="65000"/>
                      <a:lumOff val="35000"/>
                    </a:schemeClr>
                  </a:solidFill>
                  <a:latin typeface="字魂59号-创粗黑" panose="00000500000000000000" charset="-122"/>
                  <a:ea typeface="字魂59号-创粗黑" panose="00000500000000000000" charset="-122"/>
                  <a:cs typeface="字魂59号-创粗黑" panose="00000500000000000000" charset="-122"/>
                </a:rPr>
                <a:t>Failure is like a thief Failure is probably</a:t>
              </a:r>
              <a:endParaRPr lang="zh-CN" altLang="en-US" sz="1050" i="1" dirty="0">
                <a:solidFill>
                  <a:schemeClr val="tx1">
                    <a:lumMod val="65000"/>
                    <a:lumOff val="35000"/>
                  </a:schemeClr>
                </a:solidFill>
                <a:latin typeface="字魂59号-创粗黑" panose="00000500000000000000" charset="-122"/>
                <a:ea typeface="字魂59号-创粗黑" panose="00000500000000000000" charset="-122"/>
                <a:cs typeface="字魂59号-创粗黑" panose="00000500000000000000" charset="-122"/>
              </a:endParaRPr>
            </a:p>
          </p:txBody>
        </p:sp>
      </p:grpSp>
      <p:grpSp>
        <p:nvGrpSpPr>
          <p:cNvPr id="53" name="组合 52"/>
          <p:cNvGrpSpPr/>
          <p:nvPr/>
        </p:nvGrpSpPr>
        <p:grpSpPr>
          <a:xfrm>
            <a:off x="5079683" y="3186970"/>
            <a:ext cx="3373100" cy="560143"/>
            <a:chOff x="1944914" y="4484914"/>
            <a:chExt cx="4497466" cy="746857"/>
          </a:xfrm>
        </p:grpSpPr>
        <p:sp>
          <p:nvSpPr>
            <p:cNvPr id="54" name="矩形 53"/>
            <p:cNvSpPr/>
            <p:nvPr/>
          </p:nvSpPr>
          <p:spPr>
            <a:xfrm>
              <a:off x="1944914" y="4484914"/>
              <a:ext cx="740229" cy="740229"/>
            </a:xfrm>
            <a:prstGeom prst="rect">
              <a:avLst/>
            </a:prstGeom>
            <a:solidFill>
              <a:srgbClr val="2E6F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latin typeface="字魂59号-创粗黑" panose="00000500000000000000" charset="-122"/>
                  <a:ea typeface="字魂59号-创粗黑" panose="00000500000000000000" charset="-122"/>
                  <a:cs typeface="字魂59号-创粗黑" panose="00000500000000000000" charset="-122"/>
                </a:rPr>
                <a:t>02</a:t>
              </a:r>
              <a:endParaRPr lang="zh-CN" altLang="en-US" sz="2400" dirty="0">
                <a:latin typeface="字魂59号-创粗黑" panose="00000500000000000000" charset="-122"/>
                <a:ea typeface="字魂59号-创粗黑" panose="00000500000000000000" charset="-122"/>
                <a:cs typeface="字魂59号-创粗黑" panose="00000500000000000000" charset="-122"/>
              </a:endParaRPr>
            </a:p>
          </p:txBody>
        </p:sp>
        <p:sp>
          <p:nvSpPr>
            <p:cNvPr id="55" name="文本框 54"/>
            <p:cNvSpPr txBox="1"/>
            <p:nvPr/>
          </p:nvSpPr>
          <p:spPr>
            <a:xfrm>
              <a:off x="2821362" y="4506747"/>
              <a:ext cx="3051350" cy="492442"/>
            </a:xfrm>
            <a:prstGeom prst="rect">
              <a:avLst/>
            </a:prstGeom>
            <a:noFill/>
          </p:spPr>
          <p:txBody>
            <a:bodyPr wrap="square" rtlCol="0">
              <a:spAutoFit/>
            </a:bodyPr>
            <a:lstStyle/>
            <a:p>
              <a:pPr algn="dist">
                <a:defRPr/>
              </a:pPr>
              <a:r>
                <a:rPr lang="zh-CN" altLang="en-US" sz="1800" kern="0" dirty="0">
                  <a:solidFill>
                    <a:srgbClr val="2E6F57"/>
                  </a:solidFill>
                  <a:latin typeface="字魂59号-创粗黑" panose="00000500000000000000" charset="-122"/>
                  <a:ea typeface="字魂59号-创粗黑" panose="00000500000000000000" charset="-122"/>
                  <a:cs typeface="字魂59号-创粗黑" panose="00000500000000000000" charset="-122"/>
                </a:rPr>
                <a:t>添加您的主标题</a:t>
              </a:r>
              <a:endParaRPr lang="zh-CN" altLang="en-US" sz="1800" kern="0" dirty="0">
                <a:solidFill>
                  <a:srgbClr val="2E6F57"/>
                </a:solidFill>
                <a:latin typeface="字魂59号-创粗黑" panose="00000500000000000000" charset="-122"/>
                <a:ea typeface="字魂59号-创粗黑" panose="00000500000000000000" charset="-122"/>
                <a:cs typeface="字魂59号-创粗黑" panose="00000500000000000000" charset="-122"/>
              </a:endParaRPr>
            </a:p>
          </p:txBody>
        </p:sp>
        <p:sp>
          <p:nvSpPr>
            <p:cNvPr id="56" name="矩形 55"/>
            <p:cNvSpPr/>
            <p:nvPr/>
          </p:nvSpPr>
          <p:spPr>
            <a:xfrm>
              <a:off x="2817733" y="4893216"/>
              <a:ext cx="3624647" cy="338555"/>
            </a:xfrm>
            <a:prstGeom prst="rect">
              <a:avLst/>
            </a:prstGeom>
          </p:spPr>
          <p:txBody>
            <a:bodyPr wrap="square">
              <a:spAutoFit/>
            </a:bodyPr>
            <a:lstStyle/>
            <a:p>
              <a:r>
                <a:rPr lang="en-US" altLang="zh-CN" sz="1050" i="1" dirty="0">
                  <a:solidFill>
                    <a:schemeClr val="tx1">
                      <a:lumMod val="65000"/>
                      <a:lumOff val="35000"/>
                    </a:schemeClr>
                  </a:solidFill>
                  <a:latin typeface="字魂59号-创粗黑" panose="00000500000000000000" charset="-122"/>
                  <a:ea typeface="字魂59号-创粗黑" panose="00000500000000000000" charset="-122"/>
                  <a:cs typeface="字魂59号-创粗黑" panose="00000500000000000000" charset="-122"/>
                </a:rPr>
                <a:t>Failure is like a thief Failure is probably</a:t>
              </a:r>
              <a:endParaRPr lang="zh-CN" altLang="en-US" sz="1050" i="1" dirty="0">
                <a:solidFill>
                  <a:schemeClr val="tx1">
                    <a:lumMod val="65000"/>
                    <a:lumOff val="35000"/>
                  </a:schemeClr>
                </a:solidFill>
                <a:latin typeface="字魂59号-创粗黑" panose="00000500000000000000" charset="-122"/>
                <a:ea typeface="字魂59号-创粗黑" panose="00000500000000000000" charset="-122"/>
                <a:cs typeface="字魂59号-创粗黑" panose="00000500000000000000" charset="-122"/>
              </a:endParaRPr>
            </a:p>
          </p:txBody>
        </p:sp>
      </p:grpSp>
      <p:grpSp>
        <p:nvGrpSpPr>
          <p:cNvPr id="57" name="组合 56"/>
          <p:cNvGrpSpPr/>
          <p:nvPr/>
        </p:nvGrpSpPr>
        <p:grpSpPr>
          <a:xfrm>
            <a:off x="1432969" y="4003398"/>
            <a:ext cx="3373100" cy="560143"/>
            <a:chOff x="1944914" y="4484914"/>
            <a:chExt cx="4497466" cy="746857"/>
          </a:xfrm>
        </p:grpSpPr>
        <p:sp>
          <p:nvSpPr>
            <p:cNvPr id="58" name="矩形 57"/>
            <p:cNvSpPr/>
            <p:nvPr/>
          </p:nvSpPr>
          <p:spPr>
            <a:xfrm>
              <a:off x="1944914" y="4484914"/>
              <a:ext cx="740229" cy="740229"/>
            </a:xfrm>
            <a:prstGeom prst="rect">
              <a:avLst/>
            </a:prstGeom>
            <a:solidFill>
              <a:srgbClr val="2E6F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latin typeface="字魂59号-创粗黑" panose="00000500000000000000" charset="-122"/>
                  <a:ea typeface="字魂59号-创粗黑" panose="00000500000000000000" charset="-122"/>
                  <a:cs typeface="字魂59号-创粗黑" panose="00000500000000000000" charset="-122"/>
                </a:rPr>
                <a:t>03</a:t>
              </a:r>
              <a:endParaRPr lang="zh-CN" altLang="en-US" sz="2400" dirty="0">
                <a:latin typeface="字魂59号-创粗黑" panose="00000500000000000000" charset="-122"/>
                <a:ea typeface="字魂59号-创粗黑" panose="00000500000000000000" charset="-122"/>
                <a:cs typeface="字魂59号-创粗黑" panose="00000500000000000000" charset="-122"/>
              </a:endParaRPr>
            </a:p>
          </p:txBody>
        </p:sp>
        <p:sp>
          <p:nvSpPr>
            <p:cNvPr id="59" name="文本框 58"/>
            <p:cNvSpPr txBox="1"/>
            <p:nvPr/>
          </p:nvSpPr>
          <p:spPr>
            <a:xfrm>
              <a:off x="2821362" y="4506747"/>
              <a:ext cx="3051350" cy="492442"/>
            </a:xfrm>
            <a:prstGeom prst="rect">
              <a:avLst/>
            </a:prstGeom>
            <a:noFill/>
          </p:spPr>
          <p:txBody>
            <a:bodyPr wrap="square" rtlCol="0">
              <a:spAutoFit/>
            </a:bodyPr>
            <a:lstStyle/>
            <a:p>
              <a:pPr algn="dist">
                <a:defRPr/>
              </a:pPr>
              <a:r>
                <a:rPr lang="zh-CN" altLang="en-US" sz="1800" kern="0" dirty="0">
                  <a:solidFill>
                    <a:srgbClr val="2E6F57"/>
                  </a:solidFill>
                  <a:latin typeface="字魂59号-创粗黑" panose="00000500000000000000" charset="-122"/>
                  <a:ea typeface="字魂59号-创粗黑" panose="00000500000000000000" charset="-122"/>
                  <a:cs typeface="字魂59号-创粗黑" panose="00000500000000000000" charset="-122"/>
                </a:rPr>
                <a:t>添加您的主标题</a:t>
              </a:r>
              <a:endParaRPr lang="zh-CN" altLang="en-US" sz="1800" kern="0" dirty="0">
                <a:solidFill>
                  <a:srgbClr val="2E6F57"/>
                </a:solidFill>
                <a:latin typeface="字魂59号-创粗黑" panose="00000500000000000000" charset="-122"/>
                <a:ea typeface="字魂59号-创粗黑" panose="00000500000000000000" charset="-122"/>
                <a:cs typeface="字魂59号-创粗黑" panose="00000500000000000000" charset="-122"/>
              </a:endParaRPr>
            </a:p>
          </p:txBody>
        </p:sp>
        <p:sp>
          <p:nvSpPr>
            <p:cNvPr id="60" name="矩形 59"/>
            <p:cNvSpPr/>
            <p:nvPr/>
          </p:nvSpPr>
          <p:spPr>
            <a:xfrm>
              <a:off x="2817733" y="4893216"/>
              <a:ext cx="3624647" cy="338555"/>
            </a:xfrm>
            <a:prstGeom prst="rect">
              <a:avLst/>
            </a:prstGeom>
          </p:spPr>
          <p:txBody>
            <a:bodyPr wrap="square">
              <a:spAutoFit/>
            </a:bodyPr>
            <a:lstStyle/>
            <a:p>
              <a:r>
                <a:rPr lang="en-US" altLang="zh-CN" sz="1050" i="1" dirty="0">
                  <a:solidFill>
                    <a:schemeClr val="tx1">
                      <a:lumMod val="65000"/>
                      <a:lumOff val="35000"/>
                    </a:schemeClr>
                  </a:solidFill>
                  <a:latin typeface="字魂59号-创粗黑" panose="00000500000000000000" charset="-122"/>
                  <a:ea typeface="字魂59号-创粗黑" panose="00000500000000000000" charset="-122"/>
                  <a:cs typeface="字魂59号-创粗黑" panose="00000500000000000000" charset="-122"/>
                </a:rPr>
                <a:t>Failure is like a thief Failure is probably</a:t>
              </a:r>
              <a:endParaRPr lang="zh-CN" altLang="en-US" sz="1050" i="1" dirty="0">
                <a:solidFill>
                  <a:schemeClr val="tx1">
                    <a:lumMod val="65000"/>
                    <a:lumOff val="35000"/>
                  </a:schemeClr>
                </a:solidFill>
                <a:latin typeface="字魂59号-创粗黑" panose="00000500000000000000" charset="-122"/>
                <a:ea typeface="字魂59号-创粗黑" panose="00000500000000000000" charset="-122"/>
                <a:cs typeface="字魂59号-创粗黑" panose="00000500000000000000" charset="-122"/>
              </a:endParaRPr>
            </a:p>
          </p:txBody>
        </p:sp>
      </p:grpSp>
      <p:grpSp>
        <p:nvGrpSpPr>
          <p:cNvPr id="61" name="组合 60"/>
          <p:cNvGrpSpPr/>
          <p:nvPr/>
        </p:nvGrpSpPr>
        <p:grpSpPr>
          <a:xfrm>
            <a:off x="5079683" y="4003398"/>
            <a:ext cx="3373100" cy="560143"/>
            <a:chOff x="1944914" y="4484914"/>
            <a:chExt cx="4497466" cy="746857"/>
          </a:xfrm>
        </p:grpSpPr>
        <p:sp>
          <p:nvSpPr>
            <p:cNvPr id="62" name="矩形 61"/>
            <p:cNvSpPr/>
            <p:nvPr/>
          </p:nvSpPr>
          <p:spPr>
            <a:xfrm>
              <a:off x="1944914" y="4484914"/>
              <a:ext cx="740229" cy="740229"/>
            </a:xfrm>
            <a:prstGeom prst="rect">
              <a:avLst/>
            </a:prstGeom>
            <a:solidFill>
              <a:srgbClr val="2E6F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latin typeface="字魂59号-创粗黑" panose="00000500000000000000" charset="-122"/>
                  <a:ea typeface="字魂59号-创粗黑" panose="00000500000000000000" charset="-122"/>
                  <a:cs typeface="字魂59号-创粗黑" panose="00000500000000000000" charset="-122"/>
                </a:rPr>
                <a:t>04</a:t>
              </a:r>
              <a:endParaRPr lang="zh-CN" altLang="en-US" sz="2400" dirty="0">
                <a:latin typeface="字魂59号-创粗黑" panose="00000500000000000000" charset="-122"/>
                <a:ea typeface="字魂59号-创粗黑" panose="00000500000000000000" charset="-122"/>
                <a:cs typeface="字魂59号-创粗黑" panose="00000500000000000000" charset="-122"/>
              </a:endParaRPr>
            </a:p>
          </p:txBody>
        </p:sp>
        <p:sp>
          <p:nvSpPr>
            <p:cNvPr id="63" name="文本框 62"/>
            <p:cNvSpPr txBox="1"/>
            <p:nvPr/>
          </p:nvSpPr>
          <p:spPr>
            <a:xfrm>
              <a:off x="2821362" y="4506747"/>
              <a:ext cx="3051350" cy="492442"/>
            </a:xfrm>
            <a:prstGeom prst="rect">
              <a:avLst/>
            </a:prstGeom>
            <a:noFill/>
          </p:spPr>
          <p:txBody>
            <a:bodyPr wrap="square" rtlCol="0">
              <a:spAutoFit/>
            </a:bodyPr>
            <a:lstStyle/>
            <a:p>
              <a:pPr algn="dist">
                <a:defRPr/>
              </a:pPr>
              <a:r>
                <a:rPr lang="zh-CN" altLang="en-US" sz="1800" kern="0" dirty="0">
                  <a:solidFill>
                    <a:srgbClr val="2E6F57"/>
                  </a:solidFill>
                  <a:latin typeface="字魂59号-创粗黑" panose="00000500000000000000" charset="-122"/>
                  <a:ea typeface="字魂59号-创粗黑" panose="00000500000000000000" charset="-122"/>
                  <a:cs typeface="字魂59号-创粗黑" panose="00000500000000000000" charset="-122"/>
                </a:rPr>
                <a:t>添加您的主标题</a:t>
              </a:r>
              <a:endParaRPr lang="zh-CN" altLang="en-US" sz="1800" kern="0" dirty="0">
                <a:solidFill>
                  <a:srgbClr val="2E6F57"/>
                </a:solidFill>
                <a:latin typeface="字魂59号-创粗黑" panose="00000500000000000000" charset="-122"/>
                <a:ea typeface="字魂59号-创粗黑" panose="00000500000000000000" charset="-122"/>
                <a:cs typeface="字魂59号-创粗黑" panose="00000500000000000000" charset="-122"/>
              </a:endParaRPr>
            </a:p>
          </p:txBody>
        </p:sp>
        <p:sp>
          <p:nvSpPr>
            <p:cNvPr id="64" name="矩形 63"/>
            <p:cNvSpPr/>
            <p:nvPr/>
          </p:nvSpPr>
          <p:spPr>
            <a:xfrm>
              <a:off x="2817733" y="4893216"/>
              <a:ext cx="3624647" cy="338555"/>
            </a:xfrm>
            <a:prstGeom prst="rect">
              <a:avLst/>
            </a:prstGeom>
          </p:spPr>
          <p:txBody>
            <a:bodyPr wrap="square">
              <a:spAutoFit/>
            </a:bodyPr>
            <a:lstStyle/>
            <a:p>
              <a:r>
                <a:rPr lang="en-US" altLang="zh-CN" sz="1050" i="1" dirty="0">
                  <a:solidFill>
                    <a:schemeClr val="tx1">
                      <a:lumMod val="65000"/>
                      <a:lumOff val="35000"/>
                    </a:schemeClr>
                  </a:solidFill>
                  <a:latin typeface="字魂59号-创粗黑" panose="00000500000000000000" charset="-122"/>
                  <a:ea typeface="字魂59号-创粗黑" panose="00000500000000000000" charset="-122"/>
                  <a:cs typeface="字魂59号-创粗黑" panose="00000500000000000000" charset="-122"/>
                </a:rPr>
                <a:t>Failure is like a thief Failure is probably</a:t>
              </a:r>
              <a:endParaRPr lang="zh-CN" altLang="en-US" sz="1050" i="1" dirty="0">
                <a:solidFill>
                  <a:schemeClr val="tx1">
                    <a:lumMod val="65000"/>
                    <a:lumOff val="35000"/>
                  </a:schemeClr>
                </a:solidFill>
                <a:latin typeface="字魂59号-创粗黑" panose="00000500000000000000" charset="-122"/>
                <a:ea typeface="字魂59号-创粗黑" panose="00000500000000000000" charset="-122"/>
                <a:cs typeface="字魂59号-创粗黑" panose="00000500000000000000" charset="-122"/>
              </a:endParaRPr>
            </a:p>
          </p:txBody>
        </p:sp>
      </p:grpSp>
    </p:spTree>
  </p:cSld>
  <p:clrMapOvr>
    <a:masterClrMapping/>
  </p:clrMapOvr>
  <mc:AlternateContent xmlns:mc="http://schemas.openxmlformats.org/markup-compatibility/2006">
    <mc:Choice xmlns:p14="http://schemas.microsoft.com/office/powerpoint/2010/main" Requires="p14">
      <p:transition spd="slow" p14:dur="1500" advTm="3000">
        <p:random/>
      </p:transition>
    </mc:Choice>
    <mc:Fallback>
      <p:transition spd="slow" advTm="3000">
        <p:random/>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4407963" y="1436158"/>
            <a:ext cx="620713" cy="1293812"/>
          </a:xfrm>
          <a:custGeom>
            <a:avLst/>
            <a:gdLst>
              <a:gd name="connsiteX0" fmla="*/ 282575 w 565150"/>
              <a:gd name="connsiteY0" fmla="*/ 0 h 1202235"/>
              <a:gd name="connsiteX1" fmla="*/ 333596 w 565150"/>
              <a:gd name="connsiteY1" fmla="*/ 42096 h 1202235"/>
              <a:gd name="connsiteX2" fmla="*/ 565150 w 565150"/>
              <a:gd name="connsiteY2" fmla="*/ 601117 h 1202235"/>
              <a:gd name="connsiteX3" fmla="*/ 333596 w 565150"/>
              <a:gd name="connsiteY3" fmla="*/ 1160138 h 1202235"/>
              <a:gd name="connsiteX4" fmla="*/ 282575 w 565150"/>
              <a:gd name="connsiteY4" fmla="*/ 1202235 h 1202235"/>
              <a:gd name="connsiteX5" fmla="*/ 231554 w 565150"/>
              <a:gd name="connsiteY5" fmla="*/ 1160138 h 1202235"/>
              <a:gd name="connsiteX6" fmla="*/ 0 w 565150"/>
              <a:gd name="connsiteY6" fmla="*/ 601117 h 1202235"/>
              <a:gd name="connsiteX7" fmla="*/ 231554 w 565150"/>
              <a:gd name="connsiteY7" fmla="*/ 42096 h 1202235"/>
              <a:gd name="connsiteX0-1" fmla="*/ 282575 w 565150"/>
              <a:gd name="connsiteY0-2" fmla="*/ 0 h 1202235"/>
              <a:gd name="connsiteX1-3" fmla="*/ 333596 w 565150"/>
              <a:gd name="connsiteY1-4" fmla="*/ 42096 h 1202235"/>
              <a:gd name="connsiteX2-5" fmla="*/ 565150 w 565150"/>
              <a:gd name="connsiteY2-6" fmla="*/ 601117 h 1202235"/>
              <a:gd name="connsiteX3-7" fmla="*/ 333596 w 565150"/>
              <a:gd name="connsiteY3-8" fmla="*/ 1160138 h 1202235"/>
              <a:gd name="connsiteX4-9" fmla="*/ 282575 w 565150"/>
              <a:gd name="connsiteY4-10" fmla="*/ 1202235 h 1202235"/>
              <a:gd name="connsiteX5-11" fmla="*/ 0 w 565150"/>
              <a:gd name="connsiteY5-12" fmla="*/ 601117 h 1202235"/>
              <a:gd name="connsiteX6-13" fmla="*/ 231554 w 565150"/>
              <a:gd name="connsiteY6-14" fmla="*/ 42096 h 1202235"/>
              <a:gd name="connsiteX7-15" fmla="*/ 282575 w 565150"/>
              <a:gd name="connsiteY7-16" fmla="*/ 0 h 1202235"/>
              <a:gd name="connsiteX0-17" fmla="*/ 291374 w 573949"/>
              <a:gd name="connsiteY0-18" fmla="*/ 0 h 1202235"/>
              <a:gd name="connsiteX1-19" fmla="*/ 342395 w 573949"/>
              <a:gd name="connsiteY1-20" fmla="*/ 42096 h 1202235"/>
              <a:gd name="connsiteX2-21" fmla="*/ 573949 w 573949"/>
              <a:gd name="connsiteY2-22" fmla="*/ 601117 h 1202235"/>
              <a:gd name="connsiteX3-23" fmla="*/ 342395 w 573949"/>
              <a:gd name="connsiteY3-24" fmla="*/ 1160138 h 1202235"/>
              <a:gd name="connsiteX4-25" fmla="*/ 291374 w 573949"/>
              <a:gd name="connsiteY4-26" fmla="*/ 1202235 h 1202235"/>
              <a:gd name="connsiteX5-27" fmla="*/ 8799 w 573949"/>
              <a:gd name="connsiteY5-28" fmla="*/ 601117 h 1202235"/>
              <a:gd name="connsiteX6-29" fmla="*/ 240353 w 573949"/>
              <a:gd name="connsiteY6-30" fmla="*/ 42096 h 1202235"/>
              <a:gd name="connsiteX7-31" fmla="*/ 291374 w 573949"/>
              <a:gd name="connsiteY7-32" fmla="*/ 0 h 1202235"/>
              <a:gd name="connsiteX0-33" fmla="*/ 291374 w 573949"/>
              <a:gd name="connsiteY0-34" fmla="*/ 0 h 1202235"/>
              <a:gd name="connsiteX1-35" fmla="*/ 573949 w 573949"/>
              <a:gd name="connsiteY1-36" fmla="*/ 601117 h 1202235"/>
              <a:gd name="connsiteX2-37" fmla="*/ 342395 w 573949"/>
              <a:gd name="connsiteY2-38" fmla="*/ 1160138 h 1202235"/>
              <a:gd name="connsiteX3-39" fmla="*/ 291374 w 573949"/>
              <a:gd name="connsiteY3-40" fmla="*/ 1202235 h 1202235"/>
              <a:gd name="connsiteX4-41" fmla="*/ 8799 w 573949"/>
              <a:gd name="connsiteY4-42" fmla="*/ 601117 h 1202235"/>
              <a:gd name="connsiteX5-43" fmla="*/ 240353 w 573949"/>
              <a:gd name="connsiteY5-44" fmla="*/ 42096 h 1202235"/>
              <a:gd name="connsiteX6-45" fmla="*/ 291374 w 573949"/>
              <a:gd name="connsiteY6-46" fmla="*/ 0 h 1202235"/>
              <a:gd name="connsiteX0-47" fmla="*/ 291374 w 578600"/>
              <a:gd name="connsiteY0-48" fmla="*/ 0 h 1202235"/>
              <a:gd name="connsiteX1-49" fmla="*/ 573949 w 578600"/>
              <a:gd name="connsiteY1-50" fmla="*/ 601117 h 1202235"/>
              <a:gd name="connsiteX2-51" fmla="*/ 342395 w 578600"/>
              <a:gd name="connsiteY2-52" fmla="*/ 1160138 h 1202235"/>
              <a:gd name="connsiteX3-53" fmla="*/ 291374 w 578600"/>
              <a:gd name="connsiteY3-54" fmla="*/ 1202235 h 1202235"/>
              <a:gd name="connsiteX4-55" fmla="*/ 8799 w 578600"/>
              <a:gd name="connsiteY4-56" fmla="*/ 601117 h 1202235"/>
              <a:gd name="connsiteX5-57" fmla="*/ 240353 w 578600"/>
              <a:gd name="connsiteY5-58" fmla="*/ 42096 h 1202235"/>
              <a:gd name="connsiteX6-59" fmla="*/ 291374 w 578600"/>
              <a:gd name="connsiteY6-60" fmla="*/ 0 h 1202235"/>
              <a:gd name="connsiteX0-61" fmla="*/ 291374 w 583571"/>
              <a:gd name="connsiteY0-62" fmla="*/ 0 h 1202235"/>
              <a:gd name="connsiteX1-63" fmla="*/ 573949 w 583571"/>
              <a:gd name="connsiteY1-64" fmla="*/ 601117 h 1202235"/>
              <a:gd name="connsiteX2-65" fmla="*/ 342395 w 583571"/>
              <a:gd name="connsiteY2-66" fmla="*/ 1160138 h 1202235"/>
              <a:gd name="connsiteX3-67" fmla="*/ 291374 w 583571"/>
              <a:gd name="connsiteY3-68" fmla="*/ 1202235 h 1202235"/>
              <a:gd name="connsiteX4-69" fmla="*/ 8799 w 583571"/>
              <a:gd name="connsiteY4-70" fmla="*/ 601117 h 1202235"/>
              <a:gd name="connsiteX5-71" fmla="*/ 240353 w 583571"/>
              <a:gd name="connsiteY5-72" fmla="*/ 42096 h 1202235"/>
              <a:gd name="connsiteX6-73" fmla="*/ 291374 w 583571"/>
              <a:gd name="connsiteY6-74" fmla="*/ 0 h 1202235"/>
              <a:gd name="connsiteX0-75" fmla="*/ 291374 w 575217"/>
              <a:gd name="connsiteY0-76" fmla="*/ 0 h 1202235"/>
              <a:gd name="connsiteX1-77" fmla="*/ 573949 w 575217"/>
              <a:gd name="connsiteY1-78" fmla="*/ 601117 h 1202235"/>
              <a:gd name="connsiteX2-79" fmla="*/ 365278 w 575217"/>
              <a:gd name="connsiteY2-80" fmla="*/ 1177869 h 1202235"/>
              <a:gd name="connsiteX3-81" fmla="*/ 291374 w 575217"/>
              <a:gd name="connsiteY3-82" fmla="*/ 1202235 h 1202235"/>
              <a:gd name="connsiteX4-83" fmla="*/ 8799 w 575217"/>
              <a:gd name="connsiteY4-84" fmla="*/ 601117 h 1202235"/>
              <a:gd name="connsiteX5-85" fmla="*/ 240353 w 575217"/>
              <a:gd name="connsiteY5-86" fmla="*/ 42096 h 1202235"/>
              <a:gd name="connsiteX6-87" fmla="*/ 291374 w 575217"/>
              <a:gd name="connsiteY6-88" fmla="*/ 0 h 1202235"/>
              <a:gd name="connsiteX0-89" fmla="*/ 291374 w 578093"/>
              <a:gd name="connsiteY0-90" fmla="*/ 0 h 1202235"/>
              <a:gd name="connsiteX1-91" fmla="*/ 573949 w 578093"/>
              <a:gd name="connsiteY1-92" fmla="*/ 601117 h 1202235"/>
              <a:gd name="connsiteX2-93" fmla="*/ 365278 w 578093"/>
              <a:gd name="connsiteY2-94" fmla="*/ 1177869 h 1202235"/>
              <a:gd name="connsiteX3-95" fmla="*/ 291374 w 578093"/>
              <a:gd name="connsiteY3-96" fmla="*/ 1202235 h 1202235"/>
              <a:gd name="connsiteX4-97" fmla="*/ 8799 w 578093"/>
              <a:gd name="connsiteY4-98" fmla="*/ 601117 h 1202235"/>
              <a:gd name="connsiteX5-99" fmla="*/ 240353 w 578093"/>
              <a:gd name="connsiteY5-100" fmla="*/ 42096 h 1202235"/>
              <a:gd name="connsiteX6-101" fmla="*/ 291374 w 578093"/>
              <a:gd name="connsiteY6-102" fmla="*/ 0 h 1202235"/>
              <a:gd name="connsiteX0-103" fmla="*/ 291374 w 581161"/>
              <a:gd name="connsiteY0-104" fmla="*/ 0 h 1202235"/>
              <a:gd name="connsiteX1-105" fmla="*/ 577313 w 581161"/>
              <a:gd name="connsiteY1-106" fmla="*/ 608118 h 1202235"/>
              <a:gd name="connsiteX2-107" fmla="*/ 365278 w 581161"/>
              <a:gd name="connsiteY2-108" fmla="*/ 1177869 h 1202235"/>
              <a:gd name="connsiteX3-109" fmla="*/ 291374 w 581161"/>
              <a:gd name="connsiteY3-110" fmla="*/ 1202235 h 1202235"/>
              <a:gd name="connsiteX4-111" fmla="*/ 8799 w 581161"/>
              <a:gd name="connsiteY4-112" fmla="*/ 601117 h 1202235"/>
              <a:gd name="connsiteX5-113" fmla="*/ 240353 w 581161"/>
              <a:gd name="connsiteY5-114" fmla="*/ 42096 h 1202235"/>
              <a:gd name="connsiteX6-115" fmla="*/ 291374 w 581161"/>
              <a:gd name="connsiteY6-116" fmla="*/ 0 h 1202235"/>
              <a:gd name="connsiteX0-117" fmla="*/ 291374 w 586503"/>
              <a:gd name="connsiteY0-118" fmla="*/ 0 h 1202235"/>
              <a:gd name="connsiteX1-119" fmla="*/ 577313 w 586503"/>
              <a:gd name="connsiteY1-120" fmla="*/ 608118 h 1202235"/>
              <a:gd name="connsiteX2-121" fmla="*/ 365278 w 586503"/>
              <a:gd name="connsiteY2-122" fmla="*/ 1177869 h 1202235"/>
              <a:gd name="connsiteX3-123" fmla="*/ 291374 w 586503"/>
              <a:gd name="connsiteY3-124" fmla="*/ 1202235 h 1202235"/>
              <a:gd name="connsiteX4-125" fmla="*/ 8799 w 586503"/>
              <a:gd name="connsiteY4-126" fmla="*/ 601117 h 1202235"/>
              <a:gd name="connsiteX5-127" fmla="*/ 240353 w 586503"/>
              <a:gd name="connsiteY5-128" fmla="*/ 42096 h 1202235"/>
              <a:gd name="connsiteX6-129" fmla="*/ 291374 w 586503"/>
              <a:gd name="connsiteY6-130" fmla="*/ 0 h 1202235"/>
              <a:gd name="connsiteX0-131" fmla="*/ 291374 w 586503"/>
              <a:gd name="connsiteY0-132" fmla="*/ 0 h 1202235"/>
              <a:gd name="connsiteX1-133" fmla="*/ 577313 w 586503"/>
              <a:gd name="connsiteY1-134" fmla="*/ 608118 h 1202235"/>
              <a:gd name="connsiteX2-135" fmla="*/ 365278 w 586503"/>
              <a:gd name="connsiteY2-136" fmla="*/ 1177869 h 1202235"/>
              <a:gd name="connsiteX3-137" fmla="*/ 291374 w 586503"/>
              <a:gd name="connsiteY3-138" fmla="*/ 1202235 h 1202235"/>
              <a:gd name="connsiteX4-139" fmla="*/ 8799 w 586503"/>
              <a:gd name="connsiteY4-140" fmla="*/ 601117 h 1202235"/>
              <a:gd name="connsiteX5-141" fmla="*/ 240353 w 586503"/>
              <a:gd name="connsiteY5-142" fmla="*/ 42096 h 1202235"/>
              <a:gd name="connsiteX6-143" fmla="*/ 291374 w 586503"/>
              <a:gd name="connsiteY6-144" fmla="*/ 0 h 1202235"/>
              <a:gd name="connsiteX0-145" fmla="*/ 284738 w 579867"/>
              <a:gd name="connsiteY0-146" fmla="*/ 0 h 1202235"/>
              <a:gd name="connsiteX1-147" fmla="*/ 570677 w 579867"/>
              <a:gd name="connsiteY1-148" fmla="*/ 608118 h 1202235"/>
              <a:gd name="connsiteX2-149" fmla="*/ 358642 w 579867"/>
              <a:gd name="connsiteY2-150" fmla="*/ 1177869 h 1202235"/>
              <a:gd name="connsiteX3-151" fmla="*/ 284738 w 579867"/>
              <a:gd name="connsiteY3-152" fmla="*/ 1202235 h 1202235"/>
              <a:gd name="connsiteX4-153" fmla="*/ 2163 w 579867"/>
              <a:gd name="connsiteY4-154" fmla="*/ 601117 h 1202235"/>
              <a:gd name="connsiteX5-155" fmla="*/ 194132 w 579867"/>
              <a:gd name="connsiteY5-156" fmla="*/ 55370 h 1202235"/>
              <a:gd name="connsiteX6-157" fmla="*/ 284738 w 579867"/>
              <a:gd name="connsiteY6-158" fmla="*/ 0 h 1202235"/>
              <a:gd name="connsiteX0-159" fmla="*/ 294845 w 589974"/>
              <a:gd name="connsiteY0-160" fmla="*/ 0 h 1202235"/>
              <a:gd name="connsiteX1-161" fmla="*/ 580784 w 589974"/>
              <a:gd name="connsiteY1-162" fmla="*/ 608118 h 1202235"/>
              <a:gd name="connsiteX2-163" fmla="*/ 368749 w 589974"/>
              <a:gd name="connsiteY2-164" fmla="*/ 1177869 h 1202235"/>
              <a:gd name="connsiteX3-165" fmla="*/ 294845 w 589974"/>
              <a:gd name="connsiteY3-166" fmla="*/ 1202235 h 1202235"/>
              <a:gd name="connsiteX4-167" fmla="*/ 12270 w 589974"/>
              <a:gd name="connsiteY4-168" fmla="*/ 601117 h 1202235"/>
              <a:gd name="connsiteX5-169" fmla="*/ 204239 w 589974"/>
              <a:gd name="connsiteY5-170" fmla="*/ 55370 h 1202235"/>
              <a:gd name="connsiteX6-171" fmla="*/ 294845 w 589974"/>
              <a:gd name="connsiteY6-172" fmla="*/ 0 h 1202235"/>
              <a:gd name="connsiteX0-173" fmla="*/ 296305 w 591434"/>
              <a:gd name="connsiteY0-174" fmla="*/ 0 h 1202235"/>
              <a:gd name="connsiteX1-175" fmla="*/ 582244 w 591434"/>
              <a:gd name="connsiteY1-176" fmla="*/ 608118 h 1202235"/>
              <a:gd name="connsiteX2-177" fmla="*/ 370209 w 591434"/>
              <a:gd name="connsiteY2-178" fmla="*/ 1177869 h 1202235"/>
              <a:gd name="connsiteX3-179" fmla="*/ 296305 w 591434"/>
              <a:gd name="connsiteY3-180" fmla="*/ 1202235 h 1202235"/>
              <a:gd name="connsiteX4-181" fmla="*/ 13730 w 591434"/>
              <a:gd name="connsiteY4-182" fmla="*/ 601117 h 1202235"/>
              <a:gd name="connsiteX5-183" fmla="*/ 205699 w 591434"/>
              <a:gd name="connsiteY5-184" fmla="*/ 55370 h 1202235"/>
              <a:gd name="connsiteX6-185" fmla="*/ 296305 w 591434"/>
              <a:gd name="connsiteY6-186" fmla="*/ 0 h 1202235"/>
              <a:gd name="connsiteX0-187" fmla="*/ 296305 w 586804"/>
              <a:gd name="connsiteY0-188" fmla="*/ 0 h 1202235"/>
              <a:gd name="connsiteX1-189" fmla="*/ 582244 w 586804"/>
              <a:gd name="connsiteY1-190" fmla="*/ 608118 h 1202235"/>
              <a:gd name="connsiteX2-191" fmla="*/ 374876 w 586804"/>
              <a:gd name="connsiteY2-192" fmla="*/ 1175626 h 1202235"/>
              <a:gd name="connsiteX3-193" fmla="*/ 296305 w 586804"/>
              <a:gd name="connsiteY3-194" fmla="*/ 1202235 h 1202235"/>
              <a:gd name="connsiteX4-195" fmla="*/ 13730 w 586804"/>
              <a:gd name="connsiteY4-196" fmla="*/ 601117 h 1202235"/>
              <a:gd name="connsiteX5-197" fmla="*/ 205699 w 586804"/>
              <a:gd name="connsiteY5-198" fmla="*/ 55370 h 1202235"/>
              <a:gd name="connsiteX6-199" fmla="*/ 296305 w 586804"/>
              <a:gd name="connsiteY6-200" fmla="*/ 0 h 1202235"/>
              <a:gd name="connsiteX0-201" fmla="*/ 296305 w 588064"/>
              <a:gd name="connsiteY0-202" fmla="*/ 0 h 1202235"/>
              <a:gd name="connsiteX1-203" fmla="*/ 582244 w 588064"/>
              <a:gd name="connsiteY1-204" fmla="*/ 608118 h 1202235"/>
              <a:gd name="connsiteX2-205" fmla="*/ 382060 w 588064"/>
              <a:gd name="connsiteY2-206" fmla="*/ 1160685 h 1202235"/>
              <a:gd name="connsiteX3-207" fmla="*/ 296305 w 588064"/>
              <a:gd name="connsiteY3-208" fmla="*/ 1202235 h 1202235"/>
              <a:gd name="connsiteX4-209" fmla="*/ 13730 w 588064"/>
              <a:gd name="connsiteY4-210" fmla="*/ 601117 h 1202235"/>
              <a:gd name="connsiteX5-211" fmla="*/ 205699 w 588064"/>
              <a:gd name="connsiteY5-212" fmla="*/ 55370 h 1202235"/>
              <a:gd name="connsiteX6-213" fmla="*/ 296305 w 588064"/>
              <a:gd name="connsiteY6-214" fmla="*/ 0 h 1202235"/>
              <a:gd name="connsiteX0-215" fmla="*/ 284824 w 576583"/>
              <a:gd name="connsiteY0-216" fmla="*/ 0 h 1202235"/>
              <a:gd name="connsiteX1-217" fmla="*/ 570763 w 576583"/>
              <a:gd name="connsiteY1-218" fmla="*/ 608118 h 1202235"/>
              <a:gd name="connsiteX2-219" fmla="*/ 370579 w 576583"/>
              <a:gd name="connsiteY2-220" fmla="*/ 1160685 h 1202235"/>
              <a:gd name="connsiteX3-221" fmla="*/ 284824 w 576583"/>
              <a:gd name="connsiteY3-222" fmla="*/ 1202235 h 1202235"/>
              <a:gd name="connsiteX4-223" fmla="*/ 2249 w 576583"/>
              <a:gd name="connsiteY4-224" fmla="*/ 601117 h 1202235"/>
              <a:gd name="connsiteX5-225" fmla="*/ 199825 w 576583"/>
              <a:gd name="connsiteY5-226" fmla="*/ 67039 h 1202235"/>
              <a:gd name="connsiteX6-227" fmla="*/ 284824 w 576583"/>
              <a:gd name="connsiteY6-228" fmla="*/ 0 h 1202235"/>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Lst>
            <a:rect l="l" t="t" r="r" b="b"/>
            <a:pathLst>
              <a:path w="576583" h="1202235">
                <a:moveTo>
                  <a:pt x="284824" y="0"/>
                </a:moveTo>
                <a:cubicBezTo>
                  <a:pt x="379016" y="200372"/>
                  <a:pt x="556471" y="414671"/>
                  <a:pt x="570763" y="608118"/>
                </a:cubicBezTo>
                <a:cubicBezTo>
                  <a:pt x="585056" y="801566"/>
                  <a:pt x="590296" y="1003771"/>
                  <a:pt x="370579" y="1160685"/>
                </a:cubicBezTo>
                <a:lnTo>
                  <a:pt x="284824" y="1202235"/>
                </a:lnTo>
                <a:cubicBezTo>
                  <a:pt x="190632" y="1001862"/>
                  <a:pt x="16415" y="790316"/>
                  <a:pt x="2249" y="601117"/>
                </a:cubicBezTo>
                <a:cubicBezTo>
                  <a:pt x="-11917" y="411918"/>
                  <a:pt x="39302" y="215620"/>
                  <a:pt x="199825" y="67039"/>
                </a:cubicBezTo>
                <a:lnTo>
                  <a:pt x="284824" y="0"/>
                </a:lnTo>
                <a:close/>
              </a:path>
            </a:pathLst>
          </a:custGeom>
          <a:solidFill>
            <a:srgbClr val="2E6F57"/>
          </a:solidFill>
          <a:ln>
            <a:noFill/>
          </a:ln>
        </p:spPr>
        <p:style>
          <a:lnRef idx="2">
            <a:schemeClr val="accent1">
              <a:shade val="50000"/>
            </a:schemeClr>
          </a:lnRef>
          <a:fillRef idx="1">
            <a:schemeClr val="accent1"/>
          </a:fillRef>
          <a:effectRef idx="0">
            <a:schemeClr val="accent1"/>
          </a:effectRef>
          <a:fontRef idx="minor">
            <a:schemeClr val="lt1"/>
          </a:fontRef>
        </p:style>
        <p:txBody>
          <a:bodyPr lIns="91428" tIns="45714" rIns="91428" bIns="45714" anchor="ctr"/>
          <a:lstStyle/>
          <a:p>
            <a:pPr algn="ctr">
              <a:defRPr/>
            </a:pPr>
            <a:endParaRPr lang="zh-CN" altLang="en-US" sz="1600">
              <a:solidFill>
                <a:schemeClr val="bg1"/>
              </a:solidFill>
              <a:latin typeface="字魂59号-创粗黑" panose="00000500000000000000" charset="-122"/>
              <a:ea typeface="字魂59号-创粗黑" panose="00000500000000000000" charset="-122"/>
              <a:cs typeface="字魂59号-创粗黑" panose="00000500000000000000" charset="-122"/>
            </a:endParaRPr>
          </a:p>
        </p:txBody>
      </p:sp>
      <p:sp>
        <p:nvSpPr>
          <p:cNvPr id="4" name="任意多边形 3"/>
          <p:cNvSpPr/>
          <p:nvPr/>
        </p:nvSpPr>
        <p:spPr>
          <a:xfrm rot="3600000">
            <a:off x="5068363" y="1817158"/>
            <a:ext cx="620712" cy="1293813"/>
          </a:xfrm>
          <a:custGeom>
            <a:avLst/>
            <a:gdLst>
              <a:gd name="connsiteX0" fmla="*/ 282575 w 565150"/>
              <a:gd name="connsiteY0" fmla="*/ 0 h 1202235"/>
              <a:gd name="connsiteX1" fmla="*/ 333596 w 565150"/>
              <a:gd name="connsiteY1" fmla="*/ 42096 h 1202235"/>
              <a:gd name="connsiteX2" fmla="*/ 565150 w 565150"/>
              <a:gd name="connsiteY2" fmla="*/ 601117 h 1202235"/>
              <a:gd name="connsiteX3" fmla="*/ 333596 w 565150"/>
              <a:gd name="connsiteY3" fmla="*/ 1160138 h 1202235"/>
              <a:gd name="connsiteX4" fmla="*/ 282575 w 565150"/>
              <a:gd name="connsiteY4" fmla="*/ 1202235 h 1202235"/>
              <a:gd name="connsiteX5" fmla="*/ 231554 w 565150"/>
              <a:gd name="connsiteY5" fmla="*/ 1160138 h 1202235"/>
              <a:gd name="connsiteX6" fmla="*/ 0 w 565150"/>
              <a:gd name="connsiteY6" fmla="*/ 601117 h 1202235"/>
              <a:gd name="connsiteX7" fmla="*/ 231554 w 565150"/>
              <a:gd name="connsiteY7" fmla="*/ 42096 h 1202235"/>
              <a:gd name="connsiteX0-1" fmla="*/ 282575 w 565150"/>
              <a:gd name="connsiteY0-2" fmla="*/ 0 h 1202235"/>
              <a:gd name="connsiteX1-3" fmla="*/ 333596 w 565150"/>
              <a:gd name="connsiteY1-4" fmla="*/ 42096 h 1202235"/>
              <a:gd name="connsiteX2-5" fmla="*/ 565150 w 565150"/>
              <a:gd name="connsiteY2-6" fmla="*/ 601117 h 1202235"/>
              <a:gd name="connsiteX3-7" fmla="*/ 333596 w 565150"/>
              <a:gd name="connsiteY3-8" fmla="*/ 1160138 h 1202235"/>
              <a:gd name="connsiteX4-9" fmla="*/ 282575 w 565150"/>
              <a:gd name="connsiteY4-10" fmla="*/ 1202235 h 1202235"/>
              <a:gd name="connsiteX5-11" fmla="*/ 0 w 565150"/>
              <a:gd name="connsiteY5-12" fmla="*/ 601117 h 1202235"/>
              <a:gd name="connsiteX6-13" fmla="*/ 231554 w 565150"/>
              <a:gd name="connsiteY6-14" fmla="*/ 42096 h 1202235"/>
              <a:gd name="connsiteX7-15" fmla="*/ 282575 w 565150"/>
              <a:gd name="connsiteY7-16" fmla="*/ 0 h 1202235"/>
              <a:gd name="connsiteX0-17" fmla="*/ 291374 w 573949"/>
              <a:gd name="connsiteY0-18" fmla="*/ 0 h 1202235"/>
              <a:gd name="connsiteX1-19" fmla="*/ 342395 w 573949"/>
              <a:gd name="connsiteY1-20" fmla="*/ 42096 h 1202235"/>
              <a:gd name="connsiteX2-21" fmla="*/ 573949 w 573949"/>
              <a:gd name="connsiteY2-22" fmla="*/ 601117 h 1202235"/>
              <a:gd name="connsiteX3-23" fmla="*/ 342395 w 573949"/>
              <a:gd name="connsiteY3-24" fmla="*/ 1160138 h 1202235"/>
              <a:gd name="connsiteX4-25" fmla="*/ 291374 w 573949"/>
              <a:gd name="connsiteY4-26" fmla="*/ 1202235 h 1202235"/>
              <a:gd name="connsiteX5-27" fmla="*/ 8799 w 573949"/>
              <a:gd name="connsiteY5-28" fmla="*/ 601117 h 1202235"/>
              <a:gd name="connsiteX6-29" fmla="*/ 240353 w 573949"/>
              <a:gd name="connsiteY6-30" fmla="*/ 42096 h 1202235"/>
              <a:gd name="connsiteX7-31" fmla="*/ 291374 w 573949"/>
              <a:gd name="connsiteY7-32" fmla="*/ 0 h 1202235"/>
              <a:gd name="connsiteX0-33" fmla="*/ 291374 w 573949"/>
              <a:gd name="connsiteY0-34" fmla="*/ 0 h 1202235"/>
              <a:gd name="connsiteX1-35" fmla="*/ 573949 w 573949"/>
              <a:gd name="connsiteY1-36" fmla="*/ 601117 h 1202235"/>
              <a:gd name="connsiteX2-37" fmla="*/ 342395 w 573949"/>
              <a:gd name="connsiteY2-38" fmla="*/ 1160138 h 1202235"/>
              <a:gd name="connsiteX3-39" fmla="*/ 291374 w 573949"/>
              <a:gd name="connsiteY3-40" fmla="*/ 1202235 h 1202235"/>
              <a:gd name="connsiteX4-41" fmla="*/ 8799 w 573949"/>
              <a:gd name="connsiteY4-42" fmla="*/ 601117 h 1202235"/>
              <a:gd name="connsiteX5-43" fmla="*/ 240353 w 573949"/>
              <a:gd name="connsiteY5-44" fmla="*/ 42096 h 1202235"/>
              <a:gd name="connsiteX6-45" fmla="*/ 291374 w 573949"/>
              <a:gd name="connsiteY6-46" fmla="*/ 0 h 1202235"/>
              <a:gd name="connsiteX0-47" fmla="*/ 291374 w 578600"/>
              <a:gd name="connsiteY0-48" fmla="*/ 0 h 1202235"/>
              <a:gd name="connsiteX1-49" fmla="*/ 573949 w 578600"/>
              <a:gd name="connsiteY1-50" fmla="*/ 601117 h 1202235"/>
              <a:gd name="connsiteX2-51" fmla="*/ 342395 w 578600"/>
              <a:gd name="connsiteY2-52" fmla="*/ 1160138 h 1202235"/>
              <a:gd name="connsiteX3-53" fmla="*/ 291374 w 578600"/>
              <a:gd name="connsiteY3-54" fmla="*/ 1202235 h 1202235"/>
              <a:gd name="connsiteX4-55" fmla="*/ 8799 w 578600"/>
              <a:gd name="connsiteY4-56" fmla="*/ 601117 h 1202235"/>
              <a:gd name="connsiteX5-57" fmla="*/ 240353 w 578600"/>
              <a:gd name="connsiteY5-58" fmla="*/ 42096 h 1202235"/>
              <a:gd name="connsiteX6-59" fmla="*/ 291374 w 578600"/>
              <a:gd name="connsiteY6-60" fmla="*/ 0 h 1202235"/>
              <a:gd name="connsiteX0-61" fmla="*/ 291374 w 583571"/>
              <a:gd name="connsiteY0-62" fmla="*/ 0 h 1202235"/>
              <a:gd name="connsiteX1-63" fmla="*/ 573949 w 583571"/>
              <a:gd name="connsiteY1-64" fmla="*/ 601117 h 1202235"/>
              <a:gd name="connsiteX2-65" fmla="*/ 342395 w 583571"/>
              <a:gd name="connsiteY2-66" fmla="*/ 1160138 h 1202235"/>
              <a:gd name="connsiteX3-67" fmla="*/ 291374 w 583571"/>
              <a:gd name="connsiteY3-68" fmla="*/ 1202235 h 1202235"/>
              <a:gd name="connsiteX4-69" fmla="*/ 8799 w 583571"/>
              <a:gd name="connsiteY4-70" fmla="*/ 601117 h 1202235"/>
              <a:gd name="connsiteX5-71" fmla="*/ 240353 w 583571"/>
              <a:gd name="connsiteY5-72" fmla="*/ 42096 h 1202235"/>
              <a:gd name="connsiteX6-73" fmla="*/ 291374 w 583571"/>
              <a:gd name="connsiteY6-74" fmla="*/ 0 h 1202235"/>
              <a:gd name="connsiteX0-75" fmla="*/ 291374 w 575217"/>
              <a:gd name="connsiteY0-76" fmla="*/ 0 h 1202235"/>
              <a:gd name="connsiteX1-77" fmla="*/ 573949 w 575217"/>
              <a:gd name="connsiteY1-78" fmla="*/ 601117 h 1202235"/>
              <a:gd name="connsiteX2-79" fmla="*/ 365278 w 575217"/>
              <a:gd name="connsiteY2-80" fmla="*/ 1177869 h 1202235"/>
              <a:gd name="connsiteX3-81" fmla="*/ 291374 w 575217"/>
              <a:gd name="connsiteY3-82" fmla="*/ 1202235 h 1202235"/>
              <a:gd name="connsiteX4-83" fmla="*/ 8799 w 575217"/>
              <a:gd name="connsiteY4-84" fmla="*/ 601117 h 1202235"/>
              <a:gd name="connsiteX5-85" fmla="*/ 240353 w 575217"/>
              <a:gd name="connsiteY5-86" fmla="*/ 42096 h 1202235"/>
              <a:gd name="connsiteX6-87" fmla="*/ 291374 w 575217"/>
              <a:gd name="connsiteY6-88" fmla="*/ 0 h 1202235"/>
              <a:gd name="connsiteX0-89" fmla="*/ 291374 w 578093"/>
              <a:gd name="connsiteY0-90" fmla="*/ 0 h 1202235"/>
              <a:gd name="connsiteX1-91" fmla="*/ 573949 w 578093"/>
              <a:gd name="connsiteY1-92" fmla="*/ 601117 h 1202235"/>
              <a:gd name="connsiteX2-93" fmla="*/ 365278 w 578093"/>
              <a:gd name="connsiteY2-94" fmla="*/ 1177869 h 1202235"/>
              <a:gd name="connsiteX3-95" fmla="*/ 291374 w 578093"/>
              <a:gd name="connsiteY3-96" fmla="*/ 1202235 h 1202235"/>
              <a:gd name="connsiteX4-97" fmla="*/ 8799 w 578093"/>
              <a:gd name="connsiteY4-98" fmla="*/ 601117 h 1202235"/>
              <a:gd name="connsiteX5-99" fmla="*/ 240353 w 578093"/>
              <a:gd name="connsiteY5-100" fmla="*/ 42096 h 1202235"/>
              <a:gd name="connsiteX6-101" fmla="*/ 291374 w 578093"/>
              <a:gd name="connsiteY6-102" fmla="*/ 0 h 1202235"/>
              <a:gd name="connsiteX0-103" fmla="*/ 291374 w 581161"/>
              <a:gd name="connsiteY0-104" fmla="*/ 0 h 1202235"/>
              <a:gd name="connsiteX1-105" fmla="*/ 577313 w 581161"/>
              <a:gd name="connsiteY1-106" fmla="*/ 608118 h 1202235"/>
              <a:gd name="connsiteX2-107" fmla="*/ 365278 w 581161"/>
              <a:gd name="connsiteY2-108" fmla="*/ 1177869 h 1202235"/>
              <a:gd name="connsiteX3-109" fmla="*/ 291374 w 581161"/>
              <a:gd name="connsiteY3-110" fmla="*/ 1202235 h 1202235"/>
              <a:gd name="connsiteX4-111" fmla="*/ 8799 w 581161"/>
              <a:gd name="connsiteY4-112" fmla="*/ 601117 h 1202235"/>
              <a:gd name="connsiteX5-113" fmla="*/ 240353 w 581161"/>
              <a:gd name="connsiteY5-114" fmla="*/ 42096 h 1202235"/>
              <a:gd name="connsiteX6-115" fmla="*/ 291374 w 581161"/>
              <a:gd name="connsiteY6-116" fmla="*/ 0 h 1202235"/>
              <a:gd name="connsiteX0-117" fmla="*/ 291374 w 586503"/>
              <a:gd name="connsiteY0-118" fmla="*/ 0 h 1202235"/>
              <a:gd name="connsiteX1-119" fmla="*/ 577313 w 586503"/>
              <a:gd name="connsiteY1-120" fmla="*/ 608118 h 1202235"/>
              <a:gd name="connsiteX2-121" fmla="*/ 365278 w 586503"/>
              <a:gd name="connsiteY2-122" fmla="*/ 1177869 h 1202235"/>
              <a:gd name="connsiteX3-123" fmla="*/ 291374 w 586503"/>
              <a:gd name="connsiteY3-124" fmla="*/ 1202235 h 1202235"/>
              <a:gd name="connsiteX4-125" fmla="*/ 8799 w 586503"/>
              <a:gd name="connsiteY4-126" fmla="*/ 601117 h 1202235"/>
              <a:gd name="connsiteX5-127" fmla="*/ 240353 w 586503"/>
              <a:gd name="connsiteY5-128" fmla="*/ 42096 h 1202235"/>
              <a:gd name="connsiteX6-129" fmla="*/ 291374 w 586503"/>
              <a:gd name="connsiteY6-130" fmla="*/ 0 h 1202235"/>
              <a:gd name="connsiteX0-131" fmla="*/ 291374 w 586503"/>
              <a:gd name="connsiteY0-132" fmla="*/ 0 h 1202235"/>
              <a:gd name="connsiteX1-133" fmla="*/ 577313 w 586503"/>
              <a:gd name="connsiteY1-134" fmla="*/ 608118 h 1202235"/>
              <a:gd name="connsiteX2-135" fmla="*/ 365278 w 586503"/>
              <a:gd name="connsiteY2-136" fmla="*/ 1177869 h 1202235"/>
              <a:gd name="connsiteX3-137" fmla="*/ 291374 w 586503"/>
              <a:gd name="connsiteY3-138" fmla="*/ 1202235 h 1202235"/>
              <a:gd name="connsiteX4-139" fmla="*/ 8799 w 586503"/>
              <a:gd name="connsiteY4-140" fmla="*/ 601117 h 1202235"/>
              <a:gd name="connsiteX5-141" fmla="*/ 240353 w 586503"/>
              <a:gd name="connsiteY5-142" fmla="*/ 42096 h 1202235"/>
              <a:gd name="connsiteX6-143" fmla="*/ 291374 w 586503"/>
              <a:gd name="connsiteY6-144" fmla="*/ 0 h 1202235"/>
              <a:gd name="connsiteX0-145" fmla="*/ 284738 w 579867"/>
              <a:gd name="connsiteY0-146" fmla="*/ 0 h 1202235"/>
              <a:gd name="connsiteX1-147" fmla="*/ 570677 w 579867"/>
              <a:gd name="connsiteY1-148" fmla="*/ 608118 h 1202235"/>
              <a:gd name="connsiteX2-149" fmla="*/ 358642 w 579867"/>
              <a:gd name="connsiteY2-150" fmla="*/ 1177869 h 1202235"/>
              <a:gd name="connsiteX3-151" fmla="*/ 284738 w 579867"/>
              <a:gd name="connsiteY3-152" fmla="*/ 1202235 h 1202235"/>
              <a:gd name="connsiteX4-153" fmla="*/ 2163 w 579867"/>
              <a:gd name="connsiteY4-154" fmla="*/ 601117 h 1202235"/>
              <a:gd name="connsiteX5-155" fmla="*/ 194132 w 579867"/>
              <a:gd name="connsiteY5-156" fmla="*/ 55370 h 1202235"/>
              <a:gd name="connsiteX6-157" fmla="*/ 284738 w 579867"/>
              <a:gd name="connsiteY6-158" fmla="*/ 0 h 1202235"/>
              <a:gd name="connsiteX0-159" fmla="*/ 294845 w 589974"/>
              <a:gd name="connsiteY0-160" fmla="*/ 0 h 1202235"/>
              <a:gd name="connsiteX1-161" fmla="*/ 580784 w 589974"/>
              <a:gd name="connsiteY1-162" fmla="*/ 608118 h 1202235"/>
              <a:gd name="connsiteX2-163" fmla="*/ 368749 w 589974"/>
              <a:gd name="connsiteY2-164" fmla="*/ 1177869 h 1202235"/>
              <a:gd name="connsiteX3-165" fmla="*/ 294845 w 589974"/>
              <a:gd name="connsiteY3-166" fmla="*/ 1202235 h 1202235"/>
              <a:gd name="connsiteX4-167" fmla="*/ 12270 w 589974"/>
              <a:gd name="connsiteY4-168" fmla="*/ 601117 h 1202235"/>
              <a:gd name="connsiteX5-169" fmla="*/ 204239 w 589974"/>
              <a:gd name="connsiteY5-170" fmla="*/ 55370 h 1202235"/>
              <a:gd name="connsiteX6-171" fmla="*/ 294845 w 589974"/>
              <a:gd name="connsiteY6-172" fmla="*/ 0 h 1202235"/>
              <a:gd name="connsiteX0-173" fmla="*/ 296305 w 591434"/>
              <a:gd name="connsiteY0-174" fmla="*/ 0 h 1202235"/>
              <a:gd name="connsiteX1-175" fmla="*/ 582244 w 591434"/>
              <a:gd name="connsiteY1-176" fmla="*/ 608118 h 1202235"/>
              <a:gd name="connsiteX2-177" fmla="*/ 370209 w 591434"/>
              <a:gd name="connsiteY2-178" fmla="*/ 1177869 h 1202235"/>
              <a:gd name="connsiteX3-179" fmla="*/ 296305 w 591434"/>
              <a:gd name="connsiteY3-180" fmla="*/ 1202235 h 1202235"/>
              <a:gd name="connsiteX4-181" fmla="*/ 13730 w 591434"/>
              <a:gd name="connsiteY4-182" fmla="*/ 601117 h 1202235"/>
              <a:gd name="connsiteX5-183" fmla="*/ 205699 w 591434"/>
              <a:gd name="connsiteY5-184" fmla="*/ 55370 h 1202235"/>
              <a:gd name="connsiteX6-185" fmla="*/ 296305 w 591434"/>
              <a:gd name="connsiteY6-186" fmla="*/ 0 h 1202235"/>
              <a:gd name="connsiteX0-187" fmla="*/ 296305 w 586804"/>
              <a:gd name="connsiteY0-188" fmla="*/ 0 h 1202235"/>
              <a:gd name="connsiteX1-189" fmla="*/ 582244 w 586804"/>
              <a:gd name="connsiteY1-190" fmla="*/ 608118 h 1202235"/>
              <a:gd name="connsiteX2-191" fmla="*/ 374876 w 586804"/>
              <a:gd name="connsiteY2-192" fmla="*/ 1175626 h 1202235"/>
              <a:gd name="connsiteX3-193" fmla="*/ 296305 w 586804"/>
              <a:gd name="connsiteY3-194" fmla="*/ 1202235 h 1202235"/>
              <a:gd name="connsiteX4-195" fmla="*/ 13730 w 586804"/>
              <a:gd name="connsiteY4-196" fmla="*/ 601117 h 1202235"/>
              <a:gd name="connsiteX5-197" fmla="*/ 205699 w 586804"/>
              <a:gd name="connsiteY5-198" fmla="*/ 55370 h 1202235"/>
              <a:gd name="connsiteX6-199" fmla="*/ 296305 w 586804"/>
              <a:gd name="connsiteY6-200" fmla="*/ 0 h 1202235"/>
              <a:gd name="connsiteX0-201" fmla="*/ 296305 w 588064"/>
              <a:gd name="connsiteY0-202" fmla="*/ 0 h 1202235"/>
              <a:gd name="connsiteX1-203" fmla="*/ 582244 w 588064"/>
              <a:gd name="connsiteY1-204" fmla="*/ 608118 h 1202235"/>
              <a:gd name="connsiteX2-205" fmla="*/ 382060 w 588064"/>
              <a:gd name="connsiteY2-206" fmla="*/ 1160685 h 1202235"/>
              <a:gd name="connsiteX3-207" fmla="*/ 296305 w 588064"/>
              <a:gd name="connsiteY3-208" fmla="*/ 1202235 h 1202235"/>
              <a:gd name="connsiteX4-209" fmla="*/ 13730 w 588064"/>
              <a:gd name="connsiteY4-210" fmla="*/ 601117 h 1202235"/>
              <a:gd name="connsiteX5-211" fmla="*/ 205699 w 588064"/>
              <a:gd name="connsiteY5-212" fmla="*/ 55370 h 1202235"/>
              <a:gd name="connsiteX6-213" fmla="*/ 296305 w 588064"/>
              <a:gd name="connsiteY6-214" fmla="*/ 0 h 1202235"/>
              <a:gd name="connsiteX0-215" fmla="*/ 284824 w 576583"/>
              <a:gd name="connsiteY0-216" fmla="*/ 0 h 1202235"/>
              <a:gd name="connsiteX1-217" fmla="*/ 570763 w 576583"/>
              <a:gd name="connsiteY1-218" fmla="*/ 608118 h 1202235"/>
              <a:gd name="connsiteX2-219" fmla="*/ 370579 w 576583"/>
              <a:gd name="connsiteY2-220" fmla="*/ 1160685 h 1202235"/>
              <a:gd name="connsiteX3-221" fmla="*/ 284824 w 576583"/>
              <a:gd name="connsiteY3-222" fmla="*/ 1202235 h 1202235"/>
              <a:gd name="connsiteX4-223" fmla="*/ 2249 w 576583"/>
              <a:gd name="connsiteY4-224" fmla="*/ 601117 h 1202235"/>
              <a:gd name="connsiteX5-225" fmla="*/ 199825 w 576583"/>
              <a:gd name="connsiteY5-226" fmla="*/ 67039 h 1202235"/>
              <a:gd name="connsiteX6-227" fmla="*/ 284824 w 576583"/>
              <a:gd name="connsiteY6-228" fmla="*/ 0 h 1202235"/>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Lst>
            <a:rect l="l" t="t" r="r" b="b"/>
            <a:pathLst>
              <a:path w="576583" h="1202235">
                <a:moveTo>
                  <a:pt x="284824" y="0"/>
                </a:moveTo>
                <a:cubicBezTo>
                  <a:pt x="379016" y="200372"/>
                  <a:pt x="556471" y="414671"/>
                  <a:pt x="570763" y="608118"/>
                </a:cubicBezTo>
                <a:cubicBezTo>
                  <a:pt x="585056" y="801566"/>
                  <a:pt x="590296" y="1003771"/>
                  <a:pt x="370579" y="1160685"/>
                </a:cubicBezTo>
                <a:lnTo>
                  <a:pt x="284824" y="1202235"/>
                </a:lnTo>
                <a:cubicBezTo>
                  <a:pt x="190632" y="1001862"/>
                  <a:pt x="16415" y="790316"/>
                  <a:pt x="2249" y="601117"/>
                </a:cubicBezTo>
                <a:cubicBezTo>
                  <a:pt x="-11917" y="411918"/>
                  <a:pt x="39302" y="215620"/>
                  <a:pt x="199825" y="67039"/>
                </a:cubicBezTo>
                <a:lnTo>
                  <a:pt x="284824" y="0"/>
                </a:lnTo>
                <a:close/>
              </a:path>
            </a:pathLst>
          </a:custGeom>
          <a:solidFill>
            <a:srgbClr val="2E6F57"/>
          </a:solidFill>
          <a:ln>
            <a:noFill/>
          </a:ln>
        </p:spPr>
        <p:style>
          <a:lnRef idx="2">
            <a:schemeClr val="accent1">
              <a:shade val="50000"/>
            </a:schemeClr>
          </a:lnRef>
          <a:fillRef idx="1">
            <a:schemeClr val="accent1"/>
          </a:fillRef>
          <a:effectRef idx="0">
            <a:schemeClr val="accent1"/>
          </a:effectRef>
          <a:fontRef idx="minor">
            <a:schemeClr val="lt1"/>
          </a:fontRef>
        </p:style>
        <p:txBody>
          <a:bodyPr lIns="91428" tIns="45714" rIns="91428" bIns="45714" anchor="ctr"/>
          <a:lstStyle/>
          <a:p>
            <a:pPr algn="ctr">
              <a:defRPr/>
            </a:pPr>
            <a:endParaRPr lang="zh-CN" altLang="en-US" sz="1600">
              <a:solidFill>
                <a:schemeClr val="bg1"/>
              </a:solidFill>
              <a:latin typeface="字魂59号-创粗黑" panose="00000500000000000000" charset="-122"/>
              <a:ea typeface="字魂59号-创粗黑" panose="00000500000000000000" charset="-122"/>
              <a:cs typeface="字魂59号-创粗黑" panose="00000500000000000000" charset="-122"/>
            </a:endParaRPr>
          </a:p>
        </p:txBody>
      </p:sp>
      <p:sp>
        <p:nvSpPr>
          <p:cNvPr id="5" name="任意多边形 4"/>
          <p:cNvSpPr/>
          <p:nvPr/>
        </p:nvSpPr>
        <p:spPr>
          <a:xfrm rot="7200000">
            <a:off x="5068363" y="2579158"/>
            <a:ext cx="620712" cy="1293813"/>
          </a:xfrm>
          <a:custGeom>
            <a:avLst/>
            <a:gdLst>
              <a:gd name="connsiteX0" fmla="*/ 282575 w 565150"/>
              <a:gd name="connsiteY0" fmla="*/ 0 h 1202235"/>
              <a:gd name="connsiteX1" fmla="*/ 333596 w 565150"/>
              <a:gd name="connsiteY1" fmla="*/ 42096 h 1202235"/>
              <a:gd name="connsiteX2" fmla="*/ 565150 w 565150"/>
              <a:gd name="connsiteY2" fmla="*/ 601117 h 1202235"/>
              <a:gd name="connsiteX3" fmla="*/ 333596 w 565150"/>
              <a:gd name="connsiteY3" fmla="*/ 1160138 h 1202235"/>
              <a:gd name="connsiteX4" fmla="*/ 282575 w 565150"/>
              <a:gd name="connsiteY4" fmla="*/ 1202235 h 1202235"/>
              <a:gd name="connsiteX5" fmla="*/ 231554 w 565150"/>
              <a:gd name="connsiteY5" fmla="*/ 1160138 h 1202235"/>
              <a:gd name="connsiteX6" fmla="*/ 0 w 565150"/>
              <a:gd name="connsiteY6" fmla="*/ 601117 h 1202235"/>
              <a:gd name="connsiteX7" fmla="*/ 231554 w 565150"/>
              <a:gd name="connsiteY7" fmla="*/ 42096 h 1202235"/>
              <a:gd name="connsiteX0-1" fmla="*/ 282575 w 565150"/>
              <a:gd name="connsiteY0-2" fmla="*/ 0 h 1202235"/>
              <a:gd name="connsiteX1-3" fmla="*/ 333596 w 565150"/>
              <a:gd name="connsiteY1-4" fmla="*/ 42096 h 1202235"/>
              <a:gd name="connsiteX2-5" fmla="*/ 565150 w 565150"/>
              <a:gd name="connsiteY2-6" fmla="*/ 601117 h 1202235"/>
              <a:gd name="connsiteX3-7" fmla="*/ 333596 w 565150"/>
              <a:gd name="connsiteY3-8" fmla="*/ 1160138 h 1202235"/>
              <a:gd name="connsiteX4-9" fmla="*/ 282575 w 565150"/>
              <a:gd name="connsiteY4-10" fmla="*/ 1202235 h 1202235"/>
              <a:gd name="connsiteX5-11" fmla="*/ 0 w 565150"/>
              <a:gd name="connsiteY5-12" fmla="*/ 601117 h 1202235"/>
              <a:gd name="connsiteX6-13" fmla="*/ 231554 w 565150"/>
              <a:gd name="connsiteY6-14" fmla="*/ 42096 h 1202235"/>
              <a:gd name="connsiteX7-15" fmla="*/ 282575 w 565150"/>
              <a:gd name="connsiteY7-16" fmla="*/ 0 h 1202235"/>
              <a:gd name="connsiteX0-17" fmla="*/ 291374 w 573949"/>
              <a:gd name="connsiteY0-18" fmla="*/ 0 h 1202235"/>
              <a:gd name="connsiteX1-19" fmla="*/ 342395 w 573949"/>
              <a:gd name="connsiteY1-20" fmla="*/ 42096 h 1202235"/>
              <a:gd name="connsiteX2-21" fmla="*/ 573949 w 573949"/>
              <a:gd name="connsiteY2-22" fmla="*/ 601117 h 1202235"/>
              <a:gd name="connsiteX3-23" fmla="*/ 342395 w 573949"/>
              <a:gd name="connsiteY3-24" fmla="*/ 1160138 h 1202235"/>
              <a:gd name="connsiteX4-25" fmla="*/ 291374 w 573949"/>
              <a:gd name="connsiteY4-26" fmla="*/ 1202235 h 1202235"/>
              <a:gd name="connsiteX5-27" fmla="*/ 8799 w 573949"/>
              <a:gd name="connsiteY5-28" fmla="*/ 601117 h 1202235"/>
              <a:gd name="connsiteX6-29" fmla="*/ 240353 w 573949"/>
              <a:gd name="connsiteY6-30" fmla="*/ 42096 h 1202235"/>
              <a:gd name="connsiteX7-31" fmla="*/ 291374 w 573949"/>
              <a:gd name="connsiteY7-32" fmla="*/ 0 h 1202235"/>
              <a:gd name="connsiteX0-33" fmla="*/ 291374 w 573949"/>
              <a:gd name="connsiteY0-34" fmla="*/ 0 h 1202235"/>
              <a:gd name="connsiteX1-35" fmla="*/ 573949 w 573949"/>
              <a:gd name="connsiteY1-36" fmla="*/ 601117 h 1202235"/>
              <a:gd name="connsiteX2-37" fmla="*/ 342395 w 573949"/>
              <a:gd name="connsiteY2-38" fmla="*/ 1160138 h 1202235"/>
              <a:gd name="connsiteX3-39" fmla="*/ 291374 w 573949"/>
              <a:gd name="connsiteY3-40" fmla="*/ 1202235 h 1202235"/>
              <a:gd name="connsiteX4-41" fmla="*/ 8799 w 573949"/>
              <a:gd name="connsiteY4-42" fmla="*/ 601117 h 1202235"/>
              <a:gd name="connsiteX5-43" fmla="*/ 240353 w 573949"/>
              <a:gd name="connsiteY5-44" fmla="*/ 42096 h 1202235"/>
              <a:gd name="connsiteX6-45" fmla="*/ 291374 w 573949"/>
              <a:gd name="connsiteY6-46" fmla="*/ 0 h 1202235"/>
              <a:gd name="connsiteX0-47" fmla="*/ 291374 w 578600"/>
              <a:gd name="connsiteY0-48" fmla="*/ 0 h 1202235"/>
              <a:gd name="connsiteX1-49" fmla="*/ 573949 w 578600"/>
              <a:gd name="connsiteY1-50" fmla="*/ 601117 h 1202235"/>
              <a:gd name="connsiteX2-51" fmla="*/ 342395 w 578600"/>
              <a:gd name="connsiteY2-52" fmla="*/ 1160138 h 1202235"/>
              <a:gd name="connsiteX3-53" fmla="*/ 291374 w 578600"/>
              <a:gd name="connsiteY3-54" fmla="*/ 1202235 h 1202235"/>
              <a:gd name="connsiteX4-55" fmla="*/ 8799 w 578600"/>
              <a:gd name="connsiteY4-56" fmla="*/ 601117 h 1202235"/>
              <a:gd name="connsiteX5-57" fmla="*/ 240353 w 578600"/>
              <a:gd name="connsiteY5-58" fmla="*/ 42096 h 1202235"/>
              <a:gd name="connsiteX6-59" fmla="*/ 291374 w 578600"/>
              <a:gd name="connsiteY6-60" fmla="*/ 0 h 1202235"/>
              <a:gd name="connsiteX0-61" fmla="*/ 291374 w 583571"/>
              <a:gd name="connsiteY0-62" fmla="*/ 0 h 1202235"/>
              <a:gd name="connsiteX1-63" fmla="*/ 573949 w 583571"/>
              <a:gd name="connsiteY1-64" fmla="*/ 601117 h 1202235"/>
              <a:gd name="connsiteX2-65" fmla="*/ 342395 w 583571"/>
              <a:gd name="connsiteY2-66" fmla="*/ 1160138 h 1202235"/>
              <a:gd name="connsiteX3-67" fmla="*/ 291374 w 583571"/>
              <a:gd name="connsiteY3-68" fmla="*/ 1202235 h 1202235"/>
              <a:gd name="connsiteX4-69" fmla="*/ 8799 w 583571"/>
              <a:gd name="connsiteY4-70" fmla="*/ 601117 h 1202235"/>
              <a:gd name="connsiteX5-71" fmla="*/ 240353 w 583571"/>
              <a:gd name="connsiteY5-72" fmla="*/ 42096 h 1202235"/>
              <a:gd name="connsiteX6-73" fmla="*/ 291374 w 583571"/>
              <a:gd name="connsiteY6-74" fmla="*/ 0 h 1202235"/>
              <a:gd name="connsiteX0-75" fmla="*/ 291374 w 575217"/>
              <a:gd name="connsiteY0-76" fmla="*/ 0 h 1202235"/>
              <a:gd name="connsiteX1-77" fmla="*/ 573949 w 575217"/>
              <a:gd name="connsiteY1-78" fmla="*/ 601117 h 1202235"/>
              <a:gd name="connsiteX2-79" fmla="*/ 365278 w 575217"/>
              <a:gd name="connsiteY2-80" fmla="*/ 1177869 h 1202235"/>
              <a:gd name="connsiteX3-81" fmla="*/ 291374 w 575217"/>
              <a:gd name="connsiteY3-82" fmla="*/ 1202235 h 1202235"/>
              <a:gd name="connsiteX4-83" fmla="*/ 8799 w 575217"/>
              <a:gd name="connsiteY4-84" fmla="*/ 601117 h 1202235"/>
              <a:gd name="connsiteX5-85" fmla="*/ 240353 w 575217"/>
              <a:gd name="connsiteY5-86" fmla="*/ 42096 h 1202235"/>
              <a:gd name="connsiteX6-87" fmla="*/ 291374 w 575217"/>
              <a:gd name="connsiteY6-88" fmla="*/ 0 h 1202235"/>
              <a:gd name="connsiteX0-89" fmla="*/ 291374 w 578093"/>
              <a:gd name="connsiteY0-90" fmla="*/ 0 h 1202235"/>
              <a:gd name="connsiteX1-91" fmla="*/ 573949 w 578093"/>
              <a:gd name="connsiteY1-92" fmla="*/ 601117 h 1202235"/>
              <a:gd name="connsiteX2-93" fmla="*/ 365278 w 578093"/>
              <a:gd name="connsiteY2-94" fmla="*/ 1177869 h 1202235"/>
              <a:gd name="connsiteX3-95" fmla="*/ 291374 w 578093"/>
              <a:gd name="connsiteY3-96" fmla="*/ 1202235 h 1202235"/>
              <a:gd name="connsiteX4-97" fmla="*/ 8799 w 578093"/>
              <a:gd name="connsiteY4-98" fmla="*/ 601117 h 1202235"/>
              <a:gd name="connsiteX5-99" fmla="*/ 240353 w 578093"/>
              <a:gd name="connsiteY5-100" fmla="*/ 42096 h 1202235"/>
              <a:gd name="connsiteX6-101" fmla="*/ 291374 w 578093"/>
              <a:gd name="connsiteY6-102" fmla="*/ 0 h 1202235"/>
              <a:gd name="connsiteX0-103" fmla="*/ 291374 w 581161"/>
              <a:gd name="connsiteY0-104" fmla="*/ 0 h 1202235"/>
              <a:gd name="connsiteX1-105" fmla="*/ 577313 w 581161"/>
              <a:gd name="connsiteY1-106" fmla="*/ 608118 h 1202235"/>
              <a:gd name="connsiteX2-107" fmla="*/ 365278 w 581161"/>
              <a:gd name="connsiteY2-108" fmla="*/ 1177869 h 1202235"/>
              <a:gd name="connsiteX3-109" fmla="*/ 291374 w 581161"/>
              <a:gd name="connsiteY3-110" fmla="*/ 1202235 h 1202235"/>
              <a:gd name="connsiteX4-111" fmla="*/ 8799 w 581161"/>
              <a:gd name="connsiteY4-112" fmla="*/ 601117 h 1202235"/>
              <a:gd name="connsiteX5-113" fmla="*/ 240353 w 581161"/>
              <a:gd name="connsiteY5-114" fmla="*/ 42096 h 1202235"/>
              <a:gd name="connsiteX6-115" fmla="*/ 291374 w 581161"/>
              <a:gd name="connsiteY6-116" fmla="*/ 0 h 1202235"/>
              <a:gd name="connsiteX0-117" fmla="*/ 291374 w 586503"/>
              <a:gd name="connsiteY0-118" fmla="*/ 0 h 1202235"/>
              <a:gd name="connsiteX1-119" fmla="*/ 577313 w 586503"/>
              <a:gd name="connsiteY1-120" fmla="*/ 608118 h 1202235"/>
              <a:gd name="connsiteX2-121" fmla="*/ 365278 w 586503"/>
              <a:gd name="connsiteY2-122" fmla="*/ 1177869 h 1202235"/>
              <a:gd name="connsiteX3-123" fmla="*/ 291374 w 586503"/>
              <a:gd name="connsiteY3-124" fmla="*/ 1202235 h 1202235"/>
              <a:gd name="connsiteX4-125" fmla="*/ 8799 w 586503"/>
              <a:gd name="connsiteY4-126" fmla="*/ 601117 h 1202235"/>
              <a:gd name="connsiteX5-127" fmla="*/ 240353 w 586503"/>
              <a:gd name="connsiteY5-128" fmla="*/ 42096 h 1202235"/>
              <a:gd name="connsiteX6-129" fmla="*/ 291374 w 586503"/>
              <a:gd name="connsiteY6-130" fmla="*/ 0 h 1202235"/>
              <a:gd name="connsiteX0-131" fmla="*/ 291374 w 586503"/>
              <a:gd name="connsiteY0-132" fmla="*/ 0 h 1202235"/>
              <a:gd name="connsiteX1-133" fmla="*/ 577313 w 586503"/>
              <a:gd name="connsiteY1-134" fmla="*/ 608118 h 1202235"/>
              <a:gd name="connsiteX2-135" fmla="*/ 365278 w 586503"/>
              <a:gd name="connsiteY2-136" fmla="*/ 1177869 h 1202235"/>
              <a:gd name="connsiteX3-137" fmla="*/ 291374 w 586503"/>
              <a:gd name="connsiteY3-138" fmla="*/ 1202235 h 1202235"/>
              <a:gd name="connsiteX4-139" fmla="*/ 8799 w 586503"/>
              <a:gd name="connsiteY4-140" fmla="*/ 601117 h 1202235"/>
              <a:gd name="connsiteX5-141" fmla="*/ 240353 w 586503"/>
              <a:gd name="connsiteY5-142" fmla="*/ 42096 h 1202235"/>
              <a:gd name="connsiteX6-143" fmla="*/ 291374 w 586503"/>
              <a:gd name="connsiteY6-144" fmla="*/ 0 h 1202235"/>
              <a:gd name="connsiteX0-145" fmla="*/ 284738 w 579867"/>
              <a:gd name="connsiteY0-146" fmla="*/ 0 h 1202235"/>
              <a:gd name="connsiteX1-147" fmla="*/ 570677 w 579867"/>
              <a:gd name="connsiteY1-148" fmla="*/ 608118 h 1202235"/>
              <a:gd name="connsiteX2-149" fmla="*/ 358642 w 579867"/>
              <a:gd name="connsiteY2-150" fmla="*/ 1177869 h 1202235"/>
              <a:gd name="connsiteX3-151" fmla="*/ 284738 w 579867"/>
              <a:gd name="connsiteY3-152" fmla="*/ 1202235 h 1202235"/>
              <a:gd name="connsiteX4-153" fmla="*/ 2163 w 579867"/>
              <a:gd name="connsiteY4-154" fmla="*/ 601117 h 1202235"/>
              <a:gd name="connsiteX5-155" fmla="*/ 194132 w 579867"/>
              <a:gd name="connsiteY5-156" fmla="*/ 55370 h 1202235"/>
              <a:gd name="connsiteX6-157" fmla="*/ 284738 w 579867"/>
              <a:gd name="connsiteY6-158" fmla="*/ 0 h 1202235"/>
              <a:gd name="connsiteX0-159" fmla="*/ 294845 w 589974"/>
              <a:gd name="connsiteY0-160" fmla="*/ 0 h 1202235"/>
              <a:gd name="connsiteX1-161" fmla="*/ 580784 w 589974"/>
              <a:gd name="connsiteY1-162" fmla="*/ 608118 h 1202235"/>
              <a:gd name="connsiteX2-163" fmla="*/ 368749 w 589974"/>
              <a:gd name="connsiteY2-164" fmla="*/ 1177869 h 1202235"/>
              <a:gd name="connsiteX3-165" fmla="*/ 294845 w 589974"/>
              <a:gd name="connsiteY3-166" fmla="*/ 1202235 h 1202235"/>
              <a:gd name="connsiteX4-167" fmla="*/ 12270 w 589974"/>
              <a:gd name="connsiteY4-168" fmla="*/ 601117 h 1202235"/>
              <a:gd name="connsiteX5-169" fmla="*/ 204239 w 589974"/>
              <a:gd name="connsiteY5-170" fmla="*/ 55370 h 1202235"/>
              <a:gd name="connsiteX6-171" fmla="*/ 294845 w 589974"/>
              <a:gd name="connsiteY6-172" fmla="*/ 0 h 1202235"/>
              <a:gd name="connsiteX0-173" fmla="*/ 296305 w 591434"/>
              <a:gd name="connsiteY0-174" fmla="*/ 0 h 1202235"/>
              <a:gd name="connsiteX1-175" fmla="*/ 582244 w 591434"/>
              <a:gd name="connsiteY1-176" fmla="*/ 608118 h 1202235"/>
              <a:gd name="connsiteX2-177" fmla="*/ 370209 w 591434"/>
              <a:gd name="connsiteY2-178" fmla="*/ 1177869 h 1202235"/>
              <a:gd name="connsiteX3-179" fmla="*/ 296305 w 591434"/>
              <a:gd name="connsiteY3-180" fmla="*/ 1202235 h 1202235"/>
              <a:gd name="connsiteX4-181" fmla="*/ 13730 w 591434"/>
              <a:gd name="connsiteY4-182" fmla="*/ 601117 h 1202235"/>
              <a:gd name="connsiteX5-183" fmla="*/ 205699 w 591434"/>
              <a:gd name="connsiteY5-184" fmla="*/ 55370 h 1202235"/>
              <a:gd name="connsiteX6-185" fmla="*/ 296305 w 591434"/>
              <a:gd name="connsiteY6-186" fmla="*/ 0 h 1202235"/>
              <a:gd name="connsiteX0-187" fmla="*/ 296305 w 586804"/>
              <a:gd name="connsiteY0-188" fmla="*/ 0 h 1202235"/>
              <a:gd name="connsiteX1-189" fmla="*/ 582244 w 586804"/>
              <a:gd name="connsiteY1-190" fmla="*/ 608118 h 1202235"/>
              <a:gd name="connsiteX2-191" fmla="*/ 374876 w 586804"/>
              <a:gd name="connsiteY2-192" fmla="*/ 1175626 h 1202235"/>
              <a:gd name="connsiteX3-193" fmla="*/ 296305 w 586804"/>
              <a:gd name="connsiteY3-194" fmla="*/ 1202235 h 1202235"/>
              <a:gd name="connsiteX4-195" fmla="*/ 13730 w 586804"/>
              <a:gd name="connsiteY4-196" fmla="*/ 601117 h 1202235"/>
              <a:gd name="connsiteX5-197" fmla="*/ 205699 w 586804"/>
              <a:gd name="connsiteY5-198" fmla="*/ 55370 h 1202235"/>
              <a:gd name="connsiteX6-199" fmla="*/ 296305 w 586804"/>
              <a:gd name="connsiteY6-200" fmla="*/ 0 h 1202235"/>
              <a:gd name="connsiteX0-201" fmla="*/ 296305 w 588064"/>
              <a:gd name="connsiteY0-202" fmla="*/ 0 h 1202235"/>
              <a:gd name="connsiteX1-203" fmla="*/ 582244 w 588064"/>
              <a:gd name="connsiteY1-204" fmla="*/ 608118 h 1202235"/>
              <a:gd name="connsiteX2-205" fmla="*/ 382060 w 588064"/>
              <a:gd name="connsiteY2-206" fmla="*/ 1160685 h 1202235"/>
              <a:gd name="connsiteX3-207" fmla="*/ 296305 w 588064"/>
              <a:gd name="connsiteY3-208" fmla="*/ 1202235 h 1202235"/>
              <a:gd name="connsiteX4-209" fmla="*/ 13730 w 588064"/>
              <a:gd name="connsiteY4-210" fmla="*/ 601117 h 1202235"/>
              <a:gd name="connsiteX5-211" fmla="*/ 205699 w 588064"/>
              <a:gd name="connsiteY5-212" fmla="*/ 55370 h 1202235"/>
              <a:gd name="connsiteX6-213" fmla="*/ 296305 w 588064"/>
              <a:gd name="connsiteY6-214" fmla="*/ 0 h 1202235"/>
              <a:gd name="connsiteX0-215" fmla="*/ 284824 w 576583"/>
              <a:gd name="connsiteY0-216" fmla="*/ 0 h 1202235"/>
              <a:gd name="connsiteX1-217" fmla="*/ 570763 w 576583"/>
              <a:gd name="connsiteY1-218" fmla="*/ 608118 h 1202235"/>
              <a:gd name="connsiteX2-219" fmla="*/ 370579 w 576583"/>
              <a:gd name="connsiteY2-220" fmla="*/ 1160685 h 1202235"/>
              <a:gd name="connsiteX3-221" fmla="*/ 284824 w 576583"/>
              <a:gd name="connsiteY3-222" fmla="*/ 1202235 h 1202235"/>
              <a:gd name="connsiteX4-223" fmla="*/ 2249 w 576583"/>
              <a:gd name="connsiteY4-224" fmla="*/ 601117 h 1202235"/>
              <a:gd name="connsiteX5-225" fmla="*/ 199825 w 576583"/>
              <a:gd name="connsiteY5-226" fmla="*/ 67039 h 1202235"/>
              <a:gd name="connsiteX6-227" fmla="*/ 284824 w 576583"/>
              <a:gd name="connsiteY6-228" fmla="*/ 0 h 1202235"/>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Lst>
            <a:rect l="l" t="t" r="r" b="b"/>
            <a:pathLst>
              <a:path w="576583" h="1202235">
                <a:moveTo>
                  <a:pt x="284824" y="0"/>
                </a:moveTo>
                <a:cubicBezTo>
                  <a:pt x="379016" y="200372"/>
                  <a:pt x="556471" y="414671"/>
                  <a:pt x="570763" y="608118"/>
                </a:cubicBezTo>
                <a:cubicBezTo>
                  <a:pt x="585056" y="801566"/>
                  <a:pt x="590296" y="1003771"/>
                  <a:pt x="370579" y="1160685"/>
                </a:cubicBezTo>
                <a:lnTo>
                  <a:pt x="284824" y="1202235"/>
                </a:lnTo>
                <a:cubicBezTo>
                  <a:pt x="190632" y="1001862"/>
                  <a:pt x="16415" y="790316"/>
                  <a:pt x="2249" y="601117"/>
                </a:cubicBezTo>
                <a:cubicBezTo>
                  <a:pt x="-11917" y="411918"/>
                  <a:pt x="39302" y="215620"/>
                  <a:pt x="199825" y="67039"/>
                </a:cubicBezTo>
                <a:lnTo>
                  <a:pt x="284824" y="0"/>
                </a:lnTo>
                <a:close/>
              </a:path>
            </a:pathLst>
          </a:custGeom>
          <a:solidFill>
            <a:srgbClr val="2E6F57"/>
          </a:solidFill>
          <a:ln>
            <a:noFill/>
          </a:ln>
        </p:spPr>
        <p:style>
          <a:lnRef idx="2">
            <a:schemeClr val="accent1">
              <a:shade val="50000"/>
            </a:schemeClr>
          </a:lnRef>
          <a:fillRef idx="1">
            <a:schemeClr val="accent1"/>
          </a:fillRef>
          <a:effectRef idx="0">
            <a:schemeClr val="accent1"/>
          </a:effectRef>
          <a:fontRef idx="minor">
            <a:schemeClr val="lt1"/>
          </a:fontRef>
        </p:style>
        <p:txBody>
          <a:bodyPr lIns="91428" tIns="45714" rIns="91428" bIns="45714" anchor="ctr"/>
          <a:lstStyle/>
          <a:p>
            <a:pPr algn="ctr">
              <a:defRPr/>
            </a:pPr>
            <a:endParaRPr lang="zh-CN" altLang="en-US" sz="1600">
              <a:solidFill>
                <a:schemeClr val="bg1"/>
              </a:solidFill>
              <a:latin typeface="字魂59号-创粗黑" panose="00000500000000000000" charset="-122"/>
              <a:ea typeface="字魂59号-创粗黑" panose="00000500000000000000" charset="-122"/>
              <a:cs typeface="字魂59号-创粗黑" panose="00000500000000000000" charset="-122"/>
            </a:endParaRPr>
          </a:p>
        </p:txBody>
      </p:sp>
      <p:sp>
        <p:nvSpPr>
          <p:cNvPr id="6" name="任意多边形 5"/>
          <p:cNvSpPr/>
          <p:nvPr/>
        </p:nvSpPr>
        <p:spPr>
          <a:xfrm rot="10800000">
            <a:off x="4407963" y="2960159"/>
            <a:ext cx="620713" cy="1293812"/>
          </a:xfrm>
          <a:custGeom>
            <a:avLst/>
            <a:gdLst>
              <a:gd name="connsiteX0" fmla="*/ 282575 w 565150"/>
              <a:gd name="connsiteY0" fmla="*/ 0 h 1202235"/>
              <a:gd name="connsiteX1" fmla="*/ 333596 w 565150"/>
              <a:gd name="connsiteY1" fmla="*/ 42096 h 1202235"/>
              <a:gd name="connsiteX2" fmla="*/ 565150 w 565150"/>
              <a:gd name="connsiteY2" fmla="*/ 601117 h 1202235"/>
              <a:gd name="connsiteX3" fmla="*/ 333596 w 565150"/>
              <a:gd name="connsiteY3" fmla="*/ 1160138 h 1202235"/>
              <a:gd name="connsiteX4" fmla="*/ 282575 w 565150"/>
              <a:gd name="connsiteY4" fmla="*/ 1202235 h 1202235"/>
              <a:gd name="connsiteX5" fmla="*/ 231554 w 565150"/>
              <a:gd name="connsiteY5" fmla="*/ 1160138 h 1202235"/>
              <a:gd name="connsiteX6" fmla="*/ 0 w 565150"/>
              <a:gd name="connsiteY6" fmla="*/ 601117 h 1202235"/>
              <a:gd name="connsiteX7" fmla="*/ 231554 w 565150"/>
              <a:gd name="connsiteY7" fmla="*/ 42096 h 1202235"/>
              <a:gd name="connsiteX0-1" fmla="*/ 282575 w 565150"/>
              <a:gd name="connsiteY0-2" fmla="*/ 0 h 1202235"/>
              <a:gd name="connsiteX1-3" fmla="*/ 333596 w 565150"/>
              <a:gd name="connsiteY1-4" fmla="*/ 42096 h 1202235"/>
              <a:gd name="connsiteX2-5" fmla="*/ 565150 w 565150"/>
              <a:gd name="connsiteY2-6" fmla="*/ 601117 h 1202235"/>
              <a:gd name="connsiteX3-7" fmla="*/ 333596 w 565150"/>
              <a:gd name="connsiteY3-8" fmla="*/ 1160138 h 1202235"/>
              <a:gd name="connsiteX4-9" fmla="*/ 282575 w 565150"/>
              <a:gd name="connsiteY4-10" fmla="*/ 1202235 h 1202235"/>
              <a:gd name="connsiteX5-11" fmla="*/ 0 w 565150"/>
              <a:gd name="connsiteY5-12" fmla="*/ 601117 h 1202235"/>
              <a:gd name="connsiteX6-13" fmla="*/ 231554 w 565150"/>
              <a:gd name="connsiteY6-14" fmla="*/ 42096 h 1202235"/>
              <a:gd name="connsiteX7-15" fmla="*/ 282575 w 565150"/>
              <a:gd name="connsiteY7-16" fmla="*/ 0 h 1202235"/>
              <a:gd name="connsiteX0-17" fmla="*/ 291374 w 573949"/>
              <a:gd name="connsiteY0-18" fmla="*/ 0 h 1202235"/>
              <a:gd name="connsiteX1-19" fmla="*/ 342395 w 573949"/>
              <a:gd name="connsiteY1-20" fmla="*/ 42096 h 1202235"/>
              <a:gd name="connsiteX2-21" fmla="*/ 573949 w 573949"/>
              <a:gd name="connsiteY2-22" fmla="*/ 601117 h 1202235"/>
              <a:gd name="connsiteX3-23" fmla="*/ 342395 w 573949"/>
              <a:gd name="connsiteY3-24" fmla="*/ 1160138 h 1202235"/>
              <a:gd name="connsiteX4-25" fmla="*/ 291374 w 573949"/>
              <a:gd name="connsiteY4-26" fmla="*/ 1202235 h 1202235"/>
              <a:gd name="connsiteX5-27" fmla="*/ 8799 w 573949"/>
              <a:gd name="connsiteY5-28" fmla="*/ 601117 h 1202235"/>
              <a:gd name="connsiteX6-29" fmla="*/ 240353 w 573949"/>
              <a:gd name="connsiteY6-30" fmla="*/ 42096 h 1202235"/>
              <a:gd name="connsiteX7-31" fmla="*/ 291374 w 573949"/>
              <a:gd name="connsiteY7-32" fmla="*/ 0 h 1202235"/>
              <a:gd name="connsiteX0-33" fmla="*/ 291374 w 573949"/>
              <a:gd name="connsiteY0-34" fmla="*/ 0 h 1202235"/>
              <a:gd name="connsiteX1-35" fmla="*/ 573949 w 573949"/>
              <a:gd name="connsiteY1-36" fmla="*/ 601117 h 1202235"/>
              <a:gd name="connsiteX2-37" fmla="*/ 342395 w 573949"/>
              <a:gd name="connsiteY2-38" fmla="*/ 1160138 h 1202235"/>
              <a:gd name="connsiteX3-39" fmla="*/ 291374 w 573949"/>
              <a:gd name="connsiteY3-40" fmla="*/ 1202235 h 1202235"/>
              <a:gd name="connsiteX4-41" fmla="*/ 8799 w 573949"/>
              <a:gd name="connsiteY4-42" fmla="*/ 601117 h 1202235"/>
              <a:gd name="connsiteX5-43" fmla="*/ 240353 w 573949"/>
              <a:gd name="connsiteY5-44" fmla="*/ 42096 h 1202235"/>
              <a:gd name="connsiteX6-45" fmla="*/ 291374 w 573949"/>
              <a:gd name="connsiteY6-46" fmla="*/ 0 h 1202235"/>
              <a:gd name="connsiteX0-47" fmla="*/ 291374 w 578600"/>
              <a:gd name="connsiteY0-48" fmla="*/ 0 h 1202235"/>
              <a:gd name="connsiteX1-49" fmla="*/ 573949 w 578600"/>
              <a:gd name="connsiteY1-50" fmla="*/ 601117 h 1202235"/>
              <a:gd name="connsiteX2-51" fmla="*/ 342395 w 578600"/>
              <a:gd name="connsiteY2-52" fmla="*/ 1160138 h 1202235"/>
              <a:gd name="connsiteX3-53" fmla="*/ 291374 w 578600"/>
              <a:gd name="connsiteY3-54" fmla="*/ 1202235 h 1202235"/>
              <a:gd name="connsiteX4-55" fmla="*/ 8799 w 578600"/>
              <a:gd name="connsiteY4-56" fmla="*/ 601117 h 1202235"/>
              <a:gd name="connsiteX5-57" fmla="*/ 240353 w 578600"/>
              <a:gd name="connsiteY5-58" fmla="*/ 42096 h 1202235"/>
              <a:gd name="connsiteX6-59" fmla="*/ 291374 w 578600"/>
              <a:gd name="connsiteY6-60" fmla="*/ 0 h 1202235"/>
              <a:gd name="connsiteX0-61" fmla="*/ 291374 w 583571"/>
              <a:gd name="connsiteY0-62" fmla="*/ 0 h 1202235"/>
              <a:gd name="connsiteX1-63" fmla="*/ 573949 w 583571"/>
              <a:gd name="connsiteY1-64" fmla="*/ 601117 h 1202235"/>
              <a:gd name="connsiteX2-65" fmla="*/ 342395 w 583571"/>
              <a:gd name="connsiteY2-66" fmla="*/ 1160138 h 1202235"/>
              <a:gd name="connsiteX3-67" fmla="*/ 291374 w 583571"/>
              <a:gd name="connsiteY3-68" fmla="*/ 1202235 h 1202235"/>
              <a:gd name="connsiteX4-69" fmla="*/ 8799 w 583571"/>
              <a:gd name="connsiteY4-70" fmla="*/ 601117 h 1202235"/>
              <a:gd name="connsiteX5-71" fmla="*/ 240353 w 583571"/>
              <a:gd name="connsiteY5-72" fmla="*/ 42096 h 1202235"/>
              <a:gd name="connsiteX6-73" fmla="*/ 291374 w 583571"/>
              <a:gd name="connsiteY6-74" fmla="*/ 0 h 1202235"/>
              <a:gd name="connsiteX0-75" fmla="*/ 291374 w 575217"/>
              <a:gd name="connsiteY0-76" fmla="*/ 0 h 1202235"/>
              <a:gd name="connsiteX1-77" fmla="*/ 573949 w 575217"/>
              <a:gd name="connsiteY1-78" fmla="*/ 601117 h 1202235"/>
              <a:gd name="connsiteX2-79" fmla="*/ 365278 w 575217"/>
              <a:gd name="connsiteY2-80" fmla="*/ 1177869 h 1202235"/>
              <a:gd name="connsiteX3-81" fmla="*/ 291374 w 575217"/>
              <a:gd name="connsiteY3-82" fmla="*/ 1202235 h 1202235"/>
              <a:gd name="connsiteX4-83" fmla="*/ 8799 w 575217"/>
              <a:gd name="connsiteY4-84" fmla="*/ 601117 h 1202235"/>
              <a:gd name="connsiteX5-85" fmla="*/ 240353 w 575217"/>
              <a:gd name="connsiteY5-86" fmla="*/ 42096 h 1202235"/>
              <a:gd name="connsiteX6-87" fmla="*/ 291374 w 575217"/>
              <a:gd name="connsiteY6-88" fmla="*/ 0 h 1202235"/>
              <a:gd name="connsiteX0-89" fmla="*/ 291374 w 578093"/>
              <a:gd name="connsiteY0-90" fmla="*/ 0 h 1202235"/>
              <a:gd name="connsiteX1-91" fmla="*/ 573949 w 578093"/>
              <a:gd name="connsiteY1-92" fmla="*/ 601117 h 1202235"/>
              <a:gd name="connsiteX2-93" fmla="*/ 365278 w 578093"/>
              <a:gd name="connsiteY2-94" fmla="*/ 1177869 h 1202235"/>
              <a:gd name="connsiteX3-95" fmla="*/ 291374 w 578093"/>
              <a:gd name="connsiteY3-96" fmla="*/ 1202235 h 1202235"/>
              <a:gd name="connsiteX4-97" fmla="*/ 8799 w 578093"/>
              <a:gd name="connsiteY4-98" fmla="*/ 601117 h 1202235"/>
              <a:gd name="connsiteX5-99" fmla="*/ 240353 w 578093"/>
              <a:gd name="connsiteY5-100" fmla="*/ 42096 h 1202235"/>
              <a:gd name="connsiteX6-101" fmla="*/ 291374 w 578093"/>
              <a:gd name="connsiteY6-102" fmla="*/ 0 h 1202235"/>
              <a:gd name="connsiteX0-103" fmla="*/ 291374 w 581161"/>
              <a:gd name="connsiteY0-104" fmla="*/ 0 h 1202235"/>
              <a:gd name="connsiteX1-105" fmla="*/ 577313 w 581161"/>
              <a:gd name="connsiteY1-106" fmla="*/ 608118 h 1202235"/>
              <a:gd name="connsiteX2-107" fmla="*/ 365278 w 581161"/>
              <a:gd name="connsiteY2-108" fmla="*/ 1177869 h 1202235"/>
              <a:gd name="connsiteX3-109" fmla="*/ 291374 w 581161"/>
              <a:gd name="connsiteY3-110" fmla="*/ 1202235 h 1202235"/>
              <a:gd name="connsiteX4-111" fmla="*/ 8799 w 581161"/>
              <a:gd name="connsiteY4-112" fmla="*/ 601117 h 1202235"/>
              <a:gd name="connsiteX5-113" fmla="*/ 240353 w 581161"/>
              <a:gd name="connsiteY5-114" fmla="*/ 42096 h 1202235"/>
              <a:gd name="connsiteX6-115" fmla="*/ 291374 w 581161"/>
              <a:gd name="connsiteY6-116" fmla="*/ 0 h 1202235"/>
              <a:gd name="connsiteX0-117" fmla="*/ 291374 w 586503"/>
              <a:gd name="connsiteY0-118" fmla="*/ 0 h 1202235"/>
              <a:gd name="connsiteX1-119" fmla="*/ 577313 w 586503"/>
              <a:gd name="connsiteY1-120" fmla="*/ 608118 h 1202235"/>
              <a:gd name="connsiteX2-121" fmla="*/ 365278 w 586503"/>
              <a:gd name="connsiteY2-122" fmla="*/ 1177869 h 1202235"/>
              <a:gd name="connsiteX3-123" fmla="*/ 291374 w 586503"/>
              <a:gd name="connsiteY3-124" fmla="*/ 1202235 h 1202235"/>
              <a:gd name="connsiteX4-125" fmla="*/ 8799 w 586503"/>
              <a:gd name="connsiteY4-126" fmla="*/ 601117 h 1202235"/>
              <a:gd name="connsiteX5-127" fmla="*/ 240353 w 586503"/>
              <a:gd name="connsiteY5-128" fmla="*/ 42096 h 1202235"/>
              <a:gd name="connsiteX6-129" fmla="*/ 291374 w 586503"/>
              <a:gd name="connsiteY6-130" fmla="*/ 0 h 1202235"/>
              <a:gd name="connsiteX0-131" fmla="*/ 291374 w 586503"/>
              <a:gd name="connsiteY0-132" fmla="*/ 0 h 1202235"/>
              <a:gd name="connsiteX1-133" fmla="*/ 577313 w 586503"/>
              <a:gd name="connsiteY1-134" fmla="*/ 608118 h 1202235"/>
              <a:gd name="connsiteX2-135" fmla="*/ 365278 w 586503"/>
              <a:gd name="connsiteY2-136" fmla="*/ 1177869 h 1202235"/>
              <a:gd name="connsiteX3-137" fmla="*/ 291374 w 586503"/>
              <a:gd name="connsiteY3-138" fmla="*/ 1202235 h 1202235"/>
              <a:gd name="connsiteX4-139" fmla="*/ 8799 w 586503"/>
              <a:gd name="connsiteY4-140" fmla="*/ 601117 h 1202235"/>
              <a:gd name="connsiteX5-141" fmla="*/ 240353 w 586503"/>
              <a:gd name="connsiteY5-142" fmla="*/ 42096 h 1202235"/>
              <a:gd name="connsiteX6-143" fmla="*/ 291374 w 586503"/>
              <a:gd name="connsiteY6-144" fmla="*/ 0 h 1202235"/>
              <a:gd name="connsiteX0-145" fmla="*/ 284738 w 579867"/>
              <a:gd name="connsiteY0-146" fmla="*/ 0 h 1202235"/>
              <a:gd name="connsiteX1-147" fmla="*/ 570677 w 579867"/>
              <a:gd name="connsiteY1-148" fmla="*/ 608118 h 1202235"/>
              <a:gd name="connsiteX2-149" fmla="*/ 358642 w 579867"/>
              <a:gd name="connsiteY2-150" fmla="*/ 1177869 h 1202235"/>
              <a:gd name="connsiteX3-151" fmla="*/ 284738 w 579867"/>
              <a:gd name="connsiteY3-152" fmla="*/ 1202235 h 1202235"/>
              <a:gd name="connsiteX4-153" fmla="*/ 2163 w 579867"/>
              <a:gd name="connsiteY4-154" fmla="*/ 601117 h 1202235"/>
              <a:gd name="connsiteX5-155" fmla="*/ 194132 w 579867"/>
              <a:gd name="connsiteY5-156" fmla="*/ 55370 h 1202235"/>
              <a:gd name="connsiteX6-157" fmla="*/ 284738 w 579867"/>
              <a:gd name="connsiteY6-158" fmla="*/ 0 h 1202235"/>
              <a:gd name="connsiteX0-159" fmla="*/ 294845 w 589974"/>
              <a:gd name="connsiteY0-160" fmla="*/ 0 h 1202235"/>
              <a:gd name="connsiteX1-161" fmla="*/ 580784 w 589974"/>
              <a:gd name="connsiteY1-162" fmla="*/ 608118 h 1202235"/>
              <a:gd name="connsiteX2-163" fmla="*/ 368749 w 589974"/>
              <a:gd name="connsiteY2-164" fmla="*/ 1177869 h 1202235"/>
              <a:gd name="connsiteX3-165" fmla="*/ 294845 w 589974"/>
              <a:gd name="connsiteY3-166" fmla="*/ 1202235 h 1202235"/>
              <a:gd name="connsiteX4-167" fmla="*/ 12270 w 589974"/>
              <a:gd name="connsiteY4-168" fmla="*/ 601117 h 1202235"/>
              <a:gd name="connsiteX5-169" fmla="*/ 204239 w 589974"/>
              <a:gd name="connsiteY5-170" fmla="*/ 55370 h 1202235"/>
              <a:gd name="connsiteX6-171" fmla="*/ 294845 w 589974"/>
              <a:gd name="connsiteY6-172" fmla="*/ 0 h 1202235"/>
              <a:gd name="connsiteX0-173" fmla="*/ 296305 w 591434"/>
              <a:gd name="connsiteY0-174" fmla="*/ 0 h 1202235"/>
              <a:gd name="connsiteX1-175" fmla="*/ 582244 w 591434"/>
              <a:gd name="connsiteY1-176" fmla="*/ 608118 h 1202235"/>
              <a:gd name="connsiteX2-177" fmla="*/ 370209 w 591434"/>
              <a:gd name="connsiteY2-178" fmla="*/ 1177869 h 1202235"/>
              <a:gd name="connsiteX3-179" fmla="*/ 296305 w 591434"/>
              <a:gd name="connsiteY3-180" fmla="*/ 1202235 h 1202235"/>
              <a:gd name="connsiteX4-181" fmla="*/ 13730 w 591434"/>
              <a:gd name="connsiteY4-182" fmla="*/ 601117 h 1202235"/>
              <a:gd name="connsiteX5-183" fmla="*/ 205699 w 591434"/>
              <a:gd name="connsiteY5-184" fmla="*/ 55370 h 1202235"/>
              <a:gd name="connsiteX6-185" fmla="*/ 296305 w 591434"/>
              <a:gd name="connsiteY6-186" fmla="*/ 0 h 1202235"/>
              <a:gd name="connsiteX0-187" fmla="*/ 296305 w 586804"/>
              <a:gd name="connsiteY0-188" fmla="*/ 0 h 1202235"/>
              <a:gd name="connsiteX1-189" fmla="*/ 582244 w 586804"/>
              <a:gd name="connsiteY1-190" fmla="*/ 608118 h 1202235"/>
              <a:gd name="connsiteX2-191" fmla="*/ 374876 w 586804"/>
              <a:gd name="connsiteY2-192" fmla="*/ 1175626 h 1202235"/>
              <a:gd name="connsiteX3-193" fmla="*/ 296305 w 586804"/>
              <a:gd name="connsiteY3-194" fmla="*/ 1202235 h 1202235"/>
              <a:gd name="connsiteX4-195" fmla="*/ 13730 w 586804"/>
              <a:gd name="connsiteY4-196" fmla="*/ 601117 h 1202235"/>
              <a:gd name="connsiteX5-197" fmla="*/ 205699 w 586804"/>
              <a:gd name="connsiteY5-198" fmla="*/ 55370 h 1202235"/>
              <a:gd name="connsiteX6-199" fmla="*/ 296305 w 586804"/>
              <a:gd name="connsiteY6-200" fmla="*/ 0 h 1202235"/>
              <a:gd name="connsiteX0-201" fmla="*/ 296305 w 588064"/>
              <a:gd name="connsiteY0-202" fmla="*/ 0 h 1202235"/>
              <a:gd name="connsiteX1-203" fmla="*/ 582244 w 588064"/>
              <a:gd name="connsiteY1-204" fmla="*/ 608118 h 1202235"/>
              <a:gd name="connsiteX2-205" fmla="*/ 382060 w 588064"/>
              <a:gd name="connsiteY2-206" fmla="*/ 1160685 h 1202235"/>
              <a:gd name="connsiteX3-207" fmla="*/ 296305 w 588064"/>
              <a:gd name="connsiteY3-208" fmla="*/ 1202235 h 1202235"/>
              <a:gd name="connsiteX4-209" fmla="*/ 13730 w 588064"/>
              <a:gd name="connsiteY4-210" fmla="*/ 601117 h 1202235"/>
              <a:gd name="connsiteX5-211" fmla="*/ 205699 w 588064"/>
              <a:gd name="connsiteY5-212" fmla="*/ 55370 h 1202235"/>
              <a:gd name="connsiteX6-213" fmla="*/ 296305 w 588064"/>
              <a:gd name="connsiteY6-214" fmla="*/ 0 h 1202235"/>
              <a:gd name="connsiteX0-215" fmla="*/ 284824 w 576583"/>
              <a:gd name="connsiteY0-216" fmla="*/ 0 h 1202235"/>
              <a:gd name="connsiteX1-217" fmla="*/ 570763 w 576583"/>
              <a:gd name="connsiteY1-218" fmla="*/ 608118 h 1202235"/>
              <a:gd name="connsiteX2-219" fmla="*/ 370579 w 576583"/>
              <a:gd name="connsiteY2-220" fmla="*/ 1160685 h 1202235"/>
              <a:gd name="connsiteX3-221" fmla="*/ 284824 w 576583"/>
              <a:gd name="connsiteY3-222" fmla="*/ 1202235 h 1202235"/>
              <a:gd name="connsiteX4-223" fmla="*/ 2249 w 576583"/>
              <a:gd name="connsiteY4-224" fmla="*/ 601117 h 1202235"/>
              <a:gd name="connsiteX5-225" fmla="*/ 199825 w 576583"/>
              <a:gd name="connsiteY5-226" fmla="*/ 67039 h 1202235"/>
              <a:gd name="connsiteX6-227" fmla="*/ 284824 w 576583"/>
              <a:gd name="connsiteY6-228" fmla="*/ 0 h 1202235"/>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Lst>
            <a:rect l="l" t="t" r="r" b="b"/>
            <a:pathLst>
              <a:path w="576583" h="1202235">
                <a:moveTo>
                  <a:pt x="284824" y="0"/>
                </a:moveTo>
                <a:cubicBezTo>
                  <a:pt x="379016" y="200372"/>
                  <a:pt x="556471" y="414671"/>
                  <a:pt x="570763" y="608118"/>
                </a:cubicBezTo>
                <a:cubicBezTo>
                  <a:pt x="585056" y="801566"/>
                  <a:pt x="590296" y="1003771"/>
                  <a:pt x="370579" y="1160685"/>
                </a:cubicBezTo>
                <a:lnTo>
                  <a:pt x="284824" y="1202235"/>
                </a:lnTo>
                <a:cubicBezTo>
                  <a:pt x="190632" y="1001862"/>
                  <a:pt x="16415" y="790316"/>
                  <a:pt x="2249" y="601117"/>
                </a:cubicBezTo>
                <a:cubicBezTo>
                  <a:pt x="-11917" y="411918"/>
                  <a:pt x="39302" y="215620"/>
                  <a:pt x="199825" y="67039"/>
                </a:cubicBezTo>
                <a:lnTo>
                  <a:pt x="284824" y="0"/>
                </a:lnTo>
                <a:close/>
              </a:path>
            </a:pathLst>
          </a:custGeom>
          <a:solidFill>
            <a:srgbClr val="2E6F57"/>
          </a:solidFill>
          <a:ln>
            <a:noFill/>
          </a:ln>
        </p:spPr>
        <p:style>
          <a:lnRef idx="2">
            <a:schemeClr val="accent1">
              <a:shade val="50000"/>
            </a:schemeClr>
          </a:lnRef>
          <a:fillRef idx="1">
            <a:schemeClr val="accent1"/>
          </a:fillRef>
          <a:effectRef idx="0">
            <a:schemeClr val="accent1"/>
          </a:effectRef>
          <a:fontRef idx="minor">
            <a:schemeClr val="lt1"/>
          </a:fontRef>
        </p:style>
        <p:txBody>
          <a:bodyPr lIns="91428" tIns="45714" rIns="91428" bIns="45714" anchor="ctr"/>
          <a:lstStyle/>
          <a:p>
            <a:pPr algn="ctr">
              <a:defRPr/>
            </a:pPr>
            <a:endParaRPr lang="zh-CN" altLang="en-US" sz="1600">
              <a:solidFill>
                <a:schemeClr val="bg1"/>
              </a:solidFill>
              <a:latin typeface="字魂59号-创粗黑" panose="00000500000000000000" charset="-122"/>
              <a:ea typeface="字魂59号-创粗黑" panose="00000500000000000000" charset="-122"/>
              <a:cs typeface="字魂59号-创粗黑" panose="00000500000000000000" charset="-122"/>
            </a:endParaRPr>
          </a:p>
        </p:txBody>
      </p:sp>
      <p:sp>
        <p:nvSpPr>
          <p:cNvPr id="7" name="任意多边形 6"/>
          <p:cNvSpPr/>
          <p:nvPr/>
        </p:nvSpPr>
        <p:spPr>
          <a:xfrm rot="14400000">
            <a:off x="3748356" y="2578364"/>
            <a:ext cx="620712" cy="1295400"/>
          </a:xfrm>
          <a:custGeom>
            <a:avLst/>
            <a:gdLst>
              <a:gd name="connsiteX0" fmla="*/ 282575 w 565150"/>
              <a:gd name="connsiteY0" fmla="*/ 0 h 1202235"/>
              <a:gd name="connsiteX1" fmla="*/ 333596 w 565150"/>
              <a:gd name="connsiteY1" fmla="*/ 42096 h 1202235"/>
              <a:gd name="connsiteX2" fmla="*/ 565150 w 565150"/>
              <a:gd name="connsiteY2" fmla="*/ 601117 h 1202235"/>
              <a:gd name="connsiteX3" fmla="*/ 333596 w 565150"/>
              <a:gd name="connsiteY3" fmla="*/ 1160138 h 1202235"/>
              <a:gd name="connsiteX4" fmla="*/ 282575 w 565150"/>
              <a:gd name="connsiteY4" fmla="*/ 1202235 h 1202235"/>
              <a:gd name="connsiteX5" fmla="*/ 231554 w 565150"/>
              <a:gd name="connsiteY5" fmla="*/ 1160138 h 1202235"/>
              <a:gd name="connsiteX6" fmla="*/ 0 w 565150"/>
              <a:gd name="connsiteY6" fmla="*/ 601117 h 1202235"/>
              <a:gd name="connsiteX7" fmla="*/ 231554 w 565150"/>
              <a:gd name="connsiteY7" fmla="*/ 42096 h 1202235"/>
              <a:gd name="connsiteX0-1" fmla="*/ 282575 w 565150"/>
              <a:gd name="connsiteY0-2" fmla="*/ 0 h 1202235"/>
              <a:gd name="connsiteX1-3" fmla="*/ 333596 w 565150"/>
              <a:gd name="connsiteY1-4" fmla="*/ 42096 h 1202235"/>
              <a:gd name="connsiteX2-5" fmla="*/ 565150 w 565150"/>
              <a:gd name="connsiteY2-6" fmla="*/ 601117 h 1202235"/>
              <a:gd name="connsiteX3-7" fmla="*/ 333596 w 565150"/>
              <a:gd name="connsiteY3-8" fmla="*/ 1160138 h 1202235"/>
              <a:gd name="connsiteX4-9" fmla="*/ 282575 w 565150"/>
              <a:gd name="connsiteY4-10" fmla="*/ 1202235 h 1202235"/>
              <a:gd name="connsiteX5-11" fmla="*/ 0 w 565150"/>
              <a:gd name="connsiteY5-12" fmla="*/ 601117 h 1202235"/>
              <a:gd name="connsiteX6-13" fmla="*/ 231554 w 565150"/>
              <a:gd name="connsiteY6-14" fmla="*/ 42096 h 1202235"/>
              <a:gd name="connsiteX7-15" fmla="*/ 282575 w 565150"/>
              <a:gd name="connsiteY7-16" fmla="*/ 0 h 1202235"/>
              <a:gd name="connsiteX0-17" fmla="*/ 291374 w 573949"/>
              <a:gd name="connsiteY0-18" fmla="*/ 0 h 1202235"/>
              <a:gd name="connsiteX1-19" fmla="*/ 342395 w 573949"/>
              <a:gd name="connsiteY1-20" fmla="*/ 42096 h 1202235"/>
              <a:gd name="connsiteX2-21" fmla="*/ 573949 w 573949"/>
              <a:gd name="connsiteY2-22" fmla="*/ 601117 h 1202235"/>
              <a:gd name="connsiteX3-23" fmla="*/ 342395 w 573949"/>
              <a:gd name="connsiteY3-24" fmla="*/ 1160138 h 1202235"/>
              <a:gd name="connsiteX4-25" fmla="*/ 291374 w 573949"/>
              <a:gd name="connsiteY4-26" fmla="*/ 1202235 h 1202235"/>
              <a:gd name="connsiteX5-27" fmla="*/ 8799 w 573949"/>
              <a:gd name="connsiteY5-28" fmla="*/ 601117 h 1202235"/>
              <a:gd name="connsiteX6-29" fmla="*/ 240353 w 573949"/>
              <a:gd name="connsiteY6-30" fmla="*/ 42096 h 1202235"/>
              <a:gd name="connsiteX7-31" fmla="*/ 291374 w 573949"/>
              <a:gd name="connsiteY7-32" fmla="*/ 0 h 1202235"/>
              <a:gd name="connsiteX0-33" fmla="*/ 291374 w 573949"/>
              <a:gd name="connsiteY0-34" fmla="*/ 0 h 1202235"/>
              <a:gd name="connsiteX1-35" fmla="*/ 573949 w 573949"/>
              <a:gd name="connsiteY1-36" fmla="*/ 601117 h 1202235"/>
              <a:gd name="connsiteX2-37" fmla="*/ 342395 w 573949"/>
              <a:gd name="connsiteY2-38" fmla="*/ 1160138 h 1202235"/>
              <a:gd name="connsiteX3-39" fmla="*/ 291374 w 573949"/>
              <a:gd name="connsiteY3-40" fmla="*/ 1202235 h 1202235"/>
              <a:gd name="connsiteX4-41" fmla="*/ 8799 w 573949"/>
              <a:gd name="connsiteY4-42" fmla="*/ 601117 h 1202235"/>
              <a:gd name="connsiteX5-43" fmla="*/ 240353 w 573949"/>
              <a:gd name="connsiteY5-44" fmla="*/ 42096 h 1202235"/>
              <a:gd name="connsiteX6-45" fmla="*/ 291374 w 573949"/>
              <a:gd name="connsiteY6-46" fmla="*/ 0 h 1202235"/>
              <a:gd name="connsiteX0-47" fmla="*/ 291374 w 578600"/>
              <a:gd name="connsiteY0-48" fmla="*/ 0 h 1202235"/>
              <a:gd name="connsiteX1-49" fmla="*/ 573949 w 578600"/>
              <a:gd name="connsiteY1-50" fmla="*/ 601117 h 1202235"/>
              <a:gd name="connsiteX2-51" fmla="*/ 342395 w 578600"/>
              <a:gd name="connsiteY2-52" fmla="*/ 1160138 h 1202235"/>
              <a:gd name="connsiteX3-53" fmla="*/ 291374 w 578600"/>
              <a:gd name="connsiteY3-54" fmla="*/ 1202235 h 1202235"/>
              <a:gd name="connsiteX4-55" fmla="*/ 8799 w 578600"/>
              <a:gd name="connsiteY4-56" fmla="*/ 601117 h 1202235"/>
              <a:gd name="connsiteX5-57" fmla="*/ 240353 w 578600"/>
              <a:gd name="connsiteY5-58" fmla="*/ 42096 h 1202235"/>
              <a:gd name="connsiteX6-59" fmla="*/ 291374 w 578600"/>
              <a:gd name="connsiteY6-60" fmla="*/ 0 h 1202235"/>
              <a:gd name="connsiteX0-61" fmla="*/ 291374 w 583571"/>
              <a:gd name="connsiteY0-62" fmla="*/ 0 h 1202235"/>
              <a:gd name="connsiteX1-63" fmla="*/ 573949 w 583571"/>
              <a:gd name="connsiteY1-64" fmla="*/ 601117 h 1202235"/>
              <a:gd name="connsiteX2-65" fmla="*/ 342395 w 583571"/>
              <a:gd name="connsiteY2-66" fmla="*/ 1160138 h 1202235"/>
              <a:gd name="connsiteX3-67" fmla="*/ 291374 w 583571"/>
              <a:gd name="connsiteY3-68" fmla="*/ 1202235 h 1202235"/>
              <a:gd name="connsiteX4-69" fmla="*/ 8799 w 583571"/>
              <a:gd name="connsiteY4-70" fmla="*/ 601117 h 1202235"/>
              <a:gd name="connsiteX5-71" fmla="*/ 240353 w 583571"/>
              <a:gd name="connsiteY5-72" fmla="*/ 42096 h 1202235"/>
              <a:gd name="connsiteX6-73" fmla="*/ 291374 w 583571"/>
              <a:gd name="connsiteY6-74" fmla="*/ 0 h 1202235"/>
              <a:gd name="connsiteX0-75" fmla="*/ 291374 w 575217"/>
              <a:gd name="connsiteY0-76" fmla="*/ 0 h 1202235"/>
              <a:gd name="connsiteX1-77" fmla="*/ 573949 w 575217"/>
              <a:gd name="connsiteY1-78" fmla="*/ 601117 h 1202235"/>
              <a:gd name="connsiteX2-79" fmla="*/ 365278 w 575217"/>
              <a:gd name="connsiteY2-80" fmla="*/ 1177869 h 1202235"/>
              <a:gd name="connsiteX3-81" fmla="*/ 291374 w 575217"/>
              <a:gd name="connsiteY3-82" fmla="*/ 1202235 h 1202235"/>
              <a:gd name="connsiteX4-83" fmla="*/ 8799 w 575217"/>
              <a:gd name="connsiteY4-84" fmla="*/ 601117 h 1202235"/>
              <a:gd name="connsiteX5-85" fmla="*/ 240353 w 575217"/>
              <a:gd name="connsiteY5-86" fmla="*/ 42096 h 1202235"/>
              <a:gd name="connsiteX6-87" fmla="*/ 291374 w 575217"/>
              <a:gd name="connsiteY6-88" fmla="*/ 0 h 1202235"/>
              <a:gd name="connsiteX0-89" fmla="*/ 291374 w 578093"/>
              <a:gd name="connsiteY0-90" fmla="*/ 0 h 1202235"/>
              <a:gd name="connsiteX1-91" fmla="*/ 573949 w 578093"/>
              <a:gd name="connsiteY1-92" fmla="*/ 601117 h 1202235"/>
              <a:gd name="connsiteX2-93" fmla="*/ 365278 w 578093"/>
              <a:gd name="connsiteY2-94" fmla="*/ 1177869 h 1202235"/>
              <a:gd name="connsiteX3-95" fmla="*/ 291374 w 578093"/>
              <a:gd name="connsiteY3-96" fmla="*/ 1202235 h 1202235"/>
              <a:gd name="connsiteX4-97" fmla="*/ 8799 w 578093"/>
              <a:gd name="connsiteY4-98" fmla="*/ 601117 h 1202235"/>
              <a:gd name="connsiteX5-99" fmla="*/ 240353 w 578093"/>
              <a:gd name="connsiteY5-100" fmla="*/ 42096 h 1202235"/>
              <a:gd name="connsiteX6-101" fmla="*/ 291374 w 578093"/>
              <a:gd name="connsiteY6-102" fmla="*/ 0 h 1202235"/>
              <a:gd name="connsiteX0-103" fmla="*/ 291374 w 581161"/>
              <a:gd name="connsiteY0-104" fmla="*/ 0 h 1202235"/>
              <a:gd name="connsiteX1-105" fmla="*/ 577313 w 581161"/>
              <a:gd name="connsiteY1-106" fmla="*/ 608118 h 1202235"/>
              <a:gd name="connsiteX2-107" fmla="*/ 365278 w 581161"/>
              <a:gd name="connsiteY2-108" fmla="*/ 1177869 h 1202235"/>
              <a:gd name="connsiteX3-109" fmla="*/ 291374 w 581161"/>
              <a:gd name="connsiteY3-110" fmla="*/ 1202235 h 1202235"/>
              <a:gd name="connsiteX4-111" fmla="*/ 8799 w 581161"/>
              <a:gd name="connsiteY4-112" fmla="*/ 601117 h 1202235"/>
              <a:gd name="connsiteX5-113" fmla="*/ 240353 w 581161"/>
              <a:gd name="connsiteY5-114" fmla="*/ 42096 h 1202235"/>
              <a:gd name="connsiteX6-115" fmla="*/ 291374 w 581161"/>
              <a:gd name="connsiteY6-116" fmla="*/ 0 h 1202235"/>
              <a:gd name="connsiteX0-117" fmla="*/ 291374 w 586503"/>
              <a:gd name="connsiteY0-118" fmla="*/ 0 h 1202235"/>
              <a:gd name="connsiteX1-119" fmla="*/ 577313 w 586503"/>
              <a:gd name="connsiteY1-120" fmla="*/ 608118 h 1202235"/>
              <a:gd name="connsiteX2-121" fmla="*/ 365278 w 586503"/>
              <a:gd name="connsiteY2-122" fmla="*/ 1177869 h 1202235"/>
              <a:gd name="connsiteX3-123" fmla="*/ 291374 w 586503"/>
              <a:gd name="connsiteY3-124" fmla="*/ 1202235 h 1202235"/>
              <a:gd name="connsiteX4-125" fmla="*/ 8799 w 586503"/>
              <a:gd name="connsiteY4-126" fmla="*/ 601117 h 1202235"/>
              <a:gd name="connsiteX5-127" fmla="*/ 240353 w 586503"/>
              <a:gd name="connsiteY5-128" fmla="*/ 42096 h 1202235"/>
              <a:gd name="connsiteX6-129" fmla="*/ 291374 w 586503"/>
              <a:gd name="connsiteY6-130" fmla="*/ 0 h 1202235"/>
              <a:gd name="connsiteX0-131" fmla="*/ 291374 w 586503"/>
              <a:gd name="connsiteY0-132" fmla="*/ 0 h 1202235"/>
              <a:gd name="connsiteX1-133" fmla="*/ 577313 w 586503"/>
              <a:gd name="connsiteY1-134" fmla="*/ 608118 h 1202235"/>
              <a:gd name="connsiteX2-135" fmla="*/ 365278 w 586503"/>
              <a:gd name="connsiteY2-136" fmla="*/ 1177869 h 1202235"/>
              <a:gd name="connsiteX3-137" fmla="*/ 291374 w 586503"/>
              <a:gd name="connsiteY3-138" fmla="*/ 1202235 h 1202235"/>
              <a:gd name="connsiteX4-139" fmla="*/ 8799 w 586503"/>
              <a:gd name="connsiteY4-140" fmla="*/ 601117 h 1202235"/>
              <a:gd name="connsiteX5-141" fmla="*/ 240353 w 586503"/>
              <a:gd name="connsiteY5-142" fmla="*/ 42096 h 1202235"/>
              <a:gd name="connsiteX6-143" fmla="*/ 291374 w 586503"/>
              <a:gd name="connsiteY6-144" fmla="*/ 0 h 1202235"/>
              <a:gd name="connsiteX0-145" fmla="*/ 284738 w 579867"/>
              <a:gd name="connsiteY0-146" fmla="*/ 0 h 1202235"/>
              <a:gd name="connsiteX1-147" fmla="*/ 570677 w 579867"/>
              <a:gd name="connsiteY1-148" fmla="*/ 608118 h 1202235"/>
              <a:gd name="connsiteX2-149" fmla="*/ 358642 w 579867"/>
              <a:gd name="connsiteY2-150" fmla="*/ 1177869 h 1202235"/>
              <a:gd name="connsiteX3-151" fmla="*/ 284738 w 579867"/>
              <a:gd name="connsiteY3-152" fmla="*/ 1202235 h 1202235"/>
              <a:gd name="connsiteX4-153" fmla="*/ 2163 w 579867"/>
              <a:gd name="connsiteY4-154" fmla="*/ 601117 h 1202235"/>
              <a:gd name="connsiteX5-155" fmla="*/ 194132 w 579867"/>
              <a:gd name="connsiteY5-156" fmla="*/ 55370 h 1202235"/>
              <a:gd name="connsiteX6-157" fmla="*/ 284738 w 579867"/>
              <a:gd name="connsiteY6-158" fmla="*/ 0 h 1202235"/>
              <a:gd name="connsiteX0-159" fmla="*/ 294845 w 589974"/>
              <a:gd name="connsiteY0-160" fmla="*/ 0 h 1202235"/>
              <a:gd name="connsiteX1-161" fmla="*/ 580784 w 589974"/>
              <a:gd name="connsiteY1-162" fmla="*/ 608118 h 1202235"/>
              <a:gd name="connsiteX2-163" fmla="*/ 368749 w 589974"/>
              <a:gd name="connsiteY2-164" fmla="*/ 1177869 h 1202235"/>
              <a:gd name="connsiteX3-165" fmla="*/ 294845 w 589974"/>
              <a:gd name="connsiteY3-166" fmla="*/ 1202235 h 1202235"/>
              <a:gd name="connsiteX4-167" fmla="*/ 12270 w 589974"/>
              <a:gd name="connsiteY4-168" fmla="*/ 601117 h 1202235"/>
              <a:gd name="connsiteX5-169" fmla="*/ 204239 w 589974"/>
              <a:gd name="connsiteY5-170" fmla="*/ 55370 h 1202235"/>
              <a:gd name="connsiteX6-171" fmla="*/ 294845 w 589974"/>
              <a:gd name="connsiteY6-172" fmla="*/ 0 h 1202235"/>
              <a:gd name="connsiteX0-173" fmla="*/ 296305 w 591434"/>
              <a:gd name="connsiteY0-174" fmla="*/ 0 h 1202235"/>
              <a:gd name="connsiteX1-175" fmla="*/ 582244 w 591434"/>
              <a:gd name="connsiteY1-176" fmla="*/ 608118 h 1202235"/>
              <a:gd name="connsiteX2-177" fmla="*/ 370209 w 591434"/>
              <a:gd name="connsiteY2-178" fmla="*/ 1177869 h 1202235"/>
              <a:gd name="connsiteX3-179" fmla="*/ 296305 w 591434"/>
              <a:gd name="connsiteY3-180" fmla="*/ 1202235 h 1202235"/>
              <a:gd name="connsiteX4-181" fmla="*/ 13730 w 591434"/>
              <a:gd name="connsiteY4-182" fmla="*/ 601117 h 1202235"/>
              <a:gd name="connsiteX5-183" fmla="*/ 205699 w 591434"/>
              <a:gd name="connsiteY5-184" fmla="*/ 55370 h 1202235"/>
              <a:gd name="connsiteX6-185" fmla="*/ 296305 w 591434"/>
              <a:gd name="connsiteY6-186" fmla="*/ 0 h 1202235"/>
              <a:gd name="connsiteX0-187" fmla="*/ 296305 w 586804"/>
              <a:gd name="connsiteY0-188" fmla="*/ 0 h 1202235"/>
              <a:gd name="connsiteX1-189" fmla="*/ 582244 w 586804"/>
              <a:gd name="connsiteY1-190" fmla="*/ 608118 h 1202235"/>
              <a:gd name="connsiteX2-191" fmla="*/ 374876 w 586804"/>
              <a:gd name="connsiteY2-192" fmla="*/ 1175626 h 1202235"/>
              <a:gd name="connsiteX3-193" fmla="*/ 296305 w 586804"/>
              <a:gd name="connsiteY3-194" fmla="*/ 1202235 h 1202235"/>
              <a:gd name="connsiteX4-195" fmla="*/ 13730 w 586804"/>
              <a:gd name="connsiteY4-196" fmla="*/ 601117 h 1202235"/>
              <a:gd name="connsiteX5-197" fmla="*/ 205699 w 586804"/>
              <a:gd name="connsiteY5-198" fmla="*/ 55370 h 1202235"/>
              <a:gd name="connsiteX6-199" fmla="*/ 296305 w 586804"/>
              <a:gd name="connsiteY6-200" fmla="*/ 0 h 1202235"/>
              <a:gd name="connsiteX0-201" fmla="*/ 296305 w 588064"/>
              <a:gd name="connsiteY0-202" fmla="*/ 0 h 1202235"/>
              <a:gd name="connsiteX1-203" fmla="*/ 582244 w 588064"/>
              <a:gd name="connsiteY1-204" fmla="*/ 608118 h 1202235"/>
              <a:gd name="connsiteX2-205" fmla="*/ 382060 w 588064"/>
              <a:gd name="connsiteY2-206" fmla="*/ 1160685 h 1202235"/>
              <a:gd name="connsiteX3-207" fmla="*/ 296305 w 588064"/>
              <a:gd name="connsiteY3-208" fmla="*/ 1202235 h 1202235"/>
              <a:gd name="connsiteX4-209" fmla="*/ 13730 w 588064"/>
              <a:gd name="connsiteY4-210" fmla="*/ 601117 h 1202235"/>
              <a:gd name="connsiteX5-211" fmla="*/ 205699 w 588064"/>
              <a:gd name="connsiteY5-212" fmla="*/ 55370 h 1202235"/>
              <a:gd name="connsiteX6-213" fmla="*/ 296305 w 588064"/>
              <a:gd name="connsiteY6-214" fmla="*/ 0 h 1202235"/>
              <a:gd name="connsiteX0-215" fmla="*/ 284824 w 576583"/>
              <a:gd name="connsiteY0-216" fmla="*/ 0 h 1202235"/>
              <a:gd name="connsiteX1-217" fmla="*/ 570763 w 576583"/>
              <a:gd name="connsiteY1-218" fmla="*/ 608118 h 1202235"/>
              <a:gd name="connsiteX2-219" fmla="*/ 370579 w 576583"/>
              <a:gd name="connsiteY2-220" fmla="*/ 1160685 h 1202235"/>
              <a:gd name="connsiteX3-221" fmla="*/ 284824 w 576583"/>
              <a:gd name="connsiteY3-222" fmla="*/ 1202235 h 1202235"/>
              <a:gd name="connsiteX4-223" fmla="*/ 2249 w 576583"/>
              <a:gd name="connsiteY4-224" fmla="*/ 601117 h 1202235"/>
              <a:gd name="connsiteX5-225" fmla="*/ 199825 w 576583"/>
              <a:gd name="connsiteY5-226" fmla="*/ 67039 h 1202235"/>
              <a:gd name="connsiteX6-227" fmla="*/ 284824 w 576583"/>
              <a:gd name="connsiteY6-228" fmla="*/ 0 h 1202235"/>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Lst>
            <a:rect l="l" t="t" r="r" b="b"/>
            <a:pathLst>
              <a:path w="576583" h="1202235">
                <a:moveTo>
                  <a:pt x="284824" y="0"/>
                </a:moveTo>
                <a:cubicBezTo>
                  <a:pt x="379016" y="200372"/>
                  <a:pt x="556471" y="414671"/>
                  <a:pt x="570763" y="608118"/>
                </a:cubicBezTo>
                <a:cubicBezTo>
                  <a:pt x="585056" y="801566"/>
                  <a:pt x="590296" y="1003771"/>
                  <a:pt x="370579" y="1160685"/>
                </a:cubicBezTo>
                <a:lnTo>
                  <a:pt x="284824" y="1202235"/>
                </a:lnTo>
                <a:cubicBezTo>
                  <a:pt x="190632" y="1001862"/>
                  <a:pt x="16415" y="790316"/>
                  <a:pt x="2249" y="601117"/>
                </a:cubicBezTo>
                <a:cubicBezTo>
                  <a:pt x="-11917" y="411918"/>
                  <a:pt x="39302" y="215620"/>
                  <a:pt x="199825" y="67039"/>
                </a:cubicBezTo>
                <a:lnTo>
                  <a:pt x="284824" y="0"/>
                </a:lnTo>
                <a:close/>
              </a:path>
            </a:pathLst>
          </a:custGeom>
          <a:solidFill>
            <a:srgbClr val="2E6F57"/>
          </a:solidFill>
          <a:ln>
            <a:noFill/>
          </a:ln>
        </p:spPr>
        <p:style>
          <a:lnRef idx="2">
            <a:schemeClr val="accent1">
              <a:shade val="50000"/>
            </a:schemeClr>
          </a:lnRef>
          <a:fillRef idx="1">
            <a:schemeClr val="accent1"/>
          </a:fillRef>
          <a:effectRef idx="0">
            <a:schemeClr val="accent1"/>
          </a:effectRef>
          <a:fontRef idx="minor">
            <a:schemeClr val="lt1"/>
          </a:fontRef>
        </p:style>
        <p:txBody>
          <a:bodyPr lIns="91428" tIns="45714" rIns="91428" bIns="45714" anchor="ctr"/>
          <a:lstStyle/>
          <a:p>
            <a:pPr algn="ctr">
              <a:defRPr/>
            </a:pPr>
            <a:endParaRPr lang="zh-CN" altLang="en-US" sz="1600">
              <a:solidFill>
                <a:schemeClr val="bg1"/>
              </a:solidFill>
              <a:latin typeface="字魂59号-创粗黑" panose="00000500000000000000" charset="-122"/>
              <a:ea typeface="字魂59号-创粗黑" panose="00000500000000000000" charset="-122"/>
              <a:cs typeface="字魂59号-创粗黑" panose="00000500000000000000" charset="-122"/>
            </a:endParaRPr>
          </a:p>
        </p:txBody>
      </p:sp>
      <p:sp>
        <p:nvSpPr>
          <p:cNvPr id="8" name="任意多边形 7"/>
          <p:cNvSpPr/>
          <p:nvPr/>
        </p:nvSpPr>
        <p:spPr>
          <a:xfrm rot="18000000">
            <a:off x="3748356" y="1816364"/>
            <a:ext cx="620712" cy="1295400"/>
          </a:xfrm>
          <a:custGeom>
            <a:avLst/>
            <a:gdLst>
              <a:gd name="connsiteX0" fmla="*/ 282575 w 565150"/>
              <a:gd name="connsiteY0" fmla="*/ 0 h 1202235"/>
              <a:gd name="connsiteX1" fmla="*/ 333596 w 565150"/>
              <a:gd name="connsiteY1" fmla="*/ 42096 h 1202235"/>
              <a:gd name="connsiteX2" fmla="*/ 565150 w 565150"/>
              <a:gd name="connsiteY2" fmla="*/ 601117 h 1202235"/>
              <a:gd name="connsiteX3" fmla="*/ 333596 w 565150"/>
              <a:gd name="connsiteY3" fmla="*/ 1160138 h 1202235"/>
              <a:gd name="connsiteX4" fmla="*/ 282575 w 565150"/>
              <a:gd name="connsiteY4" fmla="*/ 1202235 h 1202235"/>
              <a:gd name="connsiteX5" fmla="*/ 231554 w 565150"/>
              <a:gd name="connsiteY5" fmla="*/ 1160138 h 1202235"/>
              <a:gd name="connsiteX6" fmla="*/ 0 w 565150"/>
              <a:gd name="connsiteY6" fmla="*/ 601117 h 1202235"/>
              <a:gd name="connsiteX7" fmla="*/ 231554 w 565150"/>
              <a:gd name="connsiteY7" fmla="*/ 42096 h 1202235"/>
              <a:gd name="connsiteX0-1" fmla="*/ 282575 w 565150"/>
              <a:gd name="connsiteY0-2" fmla="*/ 0 h 1202235"/>
              <a:gd name="connsiteX1-3" fmla="*/ 333596 w 565150"/>
              <a:gd name="connsiteY1-4" fmla="*/ 42096 h 1202235"/>
              <a:gd name="connsiteX2-5" fmla="*/ 565150 w 565150"/>
              <a:gd name="connsiteY2-6" fmla="*/ 601117 h 1202235"/>
              <a:gd name="connsiteX3-7" fmla="*/ 333596 w 565150"/>
              <a:gd name="connsiteY3-8" fmla="*/ 1160138 h 1202235"/>
              <a:gd name="connsiteX4-9" fmla="*/ 282575 w 565150"/>
              <a:gd name="connsiteY4-10" fmla="*/ 1202235 h 1202235"/>
              <a:gd name="connsiteX5-11" fmla="*/ 0 w 565150"/>
              <a:gd name="connsiteY5-12" fmla="*/ 601117 h 1202235"/>
              <a:gd name="connsiteX6-13" fmla="*/ 231554 w 565150"/>
              <a:gd name="connsiteY6-14" fmla="*/ 42096 h 1202235"/>
              <a:gd name="connsiteX7-15" fmla="*/ 282575 w 565150"/>
              <a:gd name="connsiteY7-16" fmla="*/ 0 h 1202235"/>
              <a:gd name="connsiteX0-17" fmla="*/ 291374 w 573949"/>
              <a:gd name="connsiteY0-18" fmla="*/ 0 h 1202235"/>
              <a:gd name="connsiteX1-19" fmla="*/ 342395 w 573949"/>
              <a:gd name="connsiteY1-20" fmla="*/ 42096 h 1202235"/>
              <a:gd name="connsiteX2-21" fmla="*/ 573949 w 573949"/>
              <a:gd name="connsiteY2-22" fmla="*/ 601117 h 1202235"/>
              <a:gd name="connsiteX3-23" fmla="*/ 342395 w 573949"/>
              <a:gd name="connsiteY3-24" fmla="*/ 1160138 h 1202235"/>
              <a:gd name="connsiteX4-25" fmla="*/ 291374 w 573949"/>
              <a:gd name="connsiteY4-26" fmla="*/ 1202235 h 1202235"/>
              <a:gd name="connsiteX5-27" fmla="*/ 8799 w 573949"/>
              <a:gd name="connsiteY5-28" fmla="*/ 601117 h 1202235"/>
              <a:gd name="connsiteX6-29" fmla="*/ 240353 w 573949"/>
              <a:gd name="connsiteY6-30" fmla="*/ 42096 h 1202235"/>
              <a:gd name="connsiteX7-31" fmla="*/ 291374 w 573949"/>
              <a:gd name="connsiteY7-32" fmla="*/ 0 h 1202235"/>
              <a:gd name="connsiteX0-33" fmla="*/ 291374 w 573949"/>
              <a:gd name="connsiteY0-34" fmla="*/ 0 h 1202235"/>
              <a:gd name="connsiteX1-35" fmla="*/ 573949 w 573949"/>
              <a:gd name="connsiteY1-36" fmla="*/ 601117 h 1202235"/>
              <a:gd name="connsiteX2-37" fmla="*/ 342395 w 573949"/>
              <a:gd name="connsiteY2-38" fmla="*/ 1160138 h 1202235"/>
              <a:gd name="connsiteX3-39" fmla="*/ 291374 w 573949"/>
              <a:gd name="connsiteY3-40" fmla="*/ 1202235 h 1202235"/>
              <a:gd name="connsiteX4-41" fmla="*/ 8799 w 573949"/>
              <a:gd name="connsiteY4-42" fmla="*/ 601117 h 1202235"/>
              <a:gd name="connsiteX5-43" fmla="*/ 240353 w 573949"/>
              <a:gd name="connsiteY5-44" fmla="*/ 42096 h 1202235"/>
              <a:gd name="connsiteX6-45" fmla="*/ 291374 w 573949"/>
              <a:gd name="connsiteY6-46" fmla="*/ 0 h 1202235"/>
              <a:gd name="connsiteX0-47" fmla="*/ 291374 w 578600"/>
              <a:gd name="connsiteY0-48" fmla="*/ 0 h 1202235"/>
              <a:gd name="connsiteX1-49" fmla="*/ 573949 w 578600"/>
              <a:gd name="connsiteY1-50" fmla="*/ 601117 h 1202235"/>
              <a:gd name="connsiteX2-51" fmla="*/ 342395 w 578600"/>
              <a:gd name="connsiteY2-52" fmla="*/ 1160138 h 1202235"/>
              <a:gd name="connsiteX3-53" fmla="*/ 291374 w 578600"/>
              <a:gd name="connsiteY3-54" fmla="*/ 1202235 h 1202235"/>
              <a:gd name="connsiteX4-55" fmla="*/ 8799 w 578600"/>
              <a:gd name="connsiteY4-56" fmla="*/ 601117 h 1202235"/>
              <a:gd name="connsiteX5-57" fmla="*/ 240353 w 578600"/>
              <a:gd name="connsiteY5-58" fmla="*/ 42096 h 1202235"/>
              <a:gd name="connsiteX6-59" fmla="*/ 291374 w 578600"/>
              <a:gd name="connsiteY6-60" fmla="*/ 0 h 1202235"/>
              <a:gd name="connsiteX0-61" fmla="*/ 291374 w 583571"/>
              <a:gd name="connsiteY0-62" fmla="*/ 0 h 1202235"/>
              <a:gd name="connsiteX1-63" fmla="*/ 573949 w 583571"/>
              <a:gd name="connsiteY1-64" fmla="*/ 601117 h 1202235"/>
              <a:gd name="connsiteX2-65" fmla="*/ 342395 w 583571"/>
              <a:gd name="connsiteY2-66" fmla="*/ 1160138 h 1202235"/>
              <a:gd name="connsiteX3-67" fmla="*/ 291374 w 583571"/>
              <a:gd name="connsiteY3-68" fmla="*/ 1202235 h 1202235"/>
              <a:gd name="connsiteX4-69" fmla="*/ 8799 w 583571"/>
              <a:gd name="connsiteY4-70" fmla="*/ 601117 h 1202235"/>
              <a:gd name="connsiteX5-71" fmla="*/ 240353 w 583571"/>
              <a:gd name="connsiteY5-72" fmla="*/ 42096 h 1202235"/>
              <a:gd name="connsiteX6-73" fmla="*/ 291374 w 583571"/>
              <a:gd name="connsiteY6-74" fmla="*/ 0 h 1202235"/>
              <a:gd name="connsiteX0-75" fmla="*/ 291374 w 575217"/>
              <a:gd name="connsiteY0-76" fmla="*/ 0 h 1202235"/>
              <a:gd name="connsiteX1-77" fmla="*/ 573949 w 575217"/>
              <a:gd name="connsiteY1-78" fmla="*/ 601117 h 1202235"/>
              <a:gd name="connsiteX2-79" fmla="*/ 365278 w 575217"/>
              <a:gd name="connsiteY2-80" fmla="*/ 1177869 h 1202235"/>
              <a:gd name="connsiteX3-81" fmla="*/ 291374 w 575217"/>
              <a:gd name="connsiteY3-82" fmla="*/ 1202235 h 1202235"/>
              <a:gd name="connsiteX4-83" fmla="*/ 8799 w 575217"/>
              <a:gd name="connsiteY4-84" fmla="*/ 601117 h 1202235"/>
              <a:gd name="connsiteX5-85" fmla="*/ 240353 w 575217"/>
              <a:gd name="connsiteY5-86" fmla="*/ 42096 h 1202235"/>
              <a:gd name="connsiteX6-87" fmla="*/ 291374 w 575217"/>
              <a:gd name="connsiteY6-88" fmla="*/ 0 h 1202235"/>
              <a:gd name="connsiteX0-89" fmla="*/ 291374 w 578093"/>
              <a:gd name="connsiteY0-90" fmla="*/ 0 h 1202235"/>
              <a:gd name="connsiteX1-91" fmla="*/ 573949 w 578093"/>
              <a:gd name="connsiteY1-92" fmla="*/ 601117 h 1202235"/>
              <a:gd name="connsiteX2-93" fmla="*/ 365278 w 578093"/>
              <a:gd name="connsiteY2-94" fmla="*/ 1177869 h 1202235"/>
              <a:gd name="connsiteX3-95" fmla="*/ 291374 w 578093"/>
              <a:gd name="connsiteY3-96" fmla="*/ 1202235 h 1202235"/>
              <a:gd name="connsiteX4-97" fmla="*/ 8799 w 578093"/>
              <a:gd name="connsiteY4-98" fmla="*/ 601117 h 1202235"/>
              <a:gd name="connsiteX5-99" fmla="*/ 240353 w 578093"/>
              <a:gd name="connsiteY5-100" fmla="*/ 42096 h 1202235"/>
              <a:gd name="connsiteX6-101" fmla="*/ 291374 w 578093"/>
              <a:gd name="connsiteY6-102" fmla="*/ 0 h 1202235"/>
              <a:gd name="connsiteX0-103" fmla="*/ 291374 w 581161"/>
              <a:gd name="connsiteY0-104" fmla="*/ 0 h 1202235"/>
              <a:gd name="connsiteX1-105" fmla="*/ 577313 w 581161"/>
              <a:gd name="connsiteY1-106" fmla="*/ 608118 h 1202235"/>
              <a:gd name="connsiteX2-107" fmla="*/ 365278 w 581161"/>
              <a:gd name="connsiteY2-108" fmla="*/ 1177869 h 1202235"/>
              <a:gd name="connsiteX3-109" fmla="*/ 291374 w 581161"/>
              <a:gd name="connsiteY3-110" fmla="*/ 1202235 h 1202235"/>
              <a:gd name="connsiteX4-111" fmla="*/ 8799 w 581161"/>
              <a:gd name="connsiteY4-112" fmla="*/ 601117 h 1202235"/>
              <a:gd name="connsiteX5-113" fmla="*/ 240353 w 581161"/>
              <a:gd name="connsiteY5-114" fmla="*/ 42096 h 1202235"/>
              <a:gd name="connsiteX6-115" fmla="*/ 291374 w 581161"/>
              <a:gd name="connsiteY6-116" fmla="*/ 0 h 1202235"/>
              <a:gd name="connsiteX0-117" fmla="*/ 291374 w 586503"/>
              <a:gd name="connsiteY0-118" fmla="*/ 0 h 1202235"/>
              <a:gd name="connsiteX1-119" fmla="*/ 577313 w 586503"/>
              <a:gd name="connsiteY1-120" fmla="*/ 608118 h 1202235"/>
              <a:gd name="connsiteX2-121" fmla="*/ 365278 w 586503"/>
              <a:gd name="connsiteY2-122" fmla="*/ 1177869 h 1202235"/>
              <a:gd name="connsiteX3-123" fmla="*/ 291374 w 586503"/>
              <a:gd name="connsiteY3-124" fmla="*/ 1202235 h 1202235"/>
              <a:gd name="connsiteX4-125" fmla="*/ 8799 w 586503"/>
              <a:gd name="connsiteY4-126" fmla="*/ 601117 h 1202235"/>
              <a:gd name="connsiteX5-127" fmla="*/ 240353 w 586503"/>
              <a:gd name="connsiteY5-128" fmla="*/ 42096 h 1202235"/>
              <a:gd name="connsiteX6-129" fmla="*/ 291374 w 586503"/>
              <a:gd name="connsiteY6-130" fmla="*/ 0 h 1202235"/>
              <a:gd name="connsiteX0-131" fmla="*/ 291374 w 586503"/>
              <a:gd name="connsiteY0-132" fmla="*/ 0 h 1202235"/>
              <a:gd name="connsiteX1-133" fmla="*/ 577313 w 586503"/>
              <a:gd name="connsiteY1-134" fmla="*/ 608118 h 1202235"/>
              <a:gd name="connsiteX2-135" fmla="*/ 365278 w 586503"/>
              <a:gd name="connsiteY2-136" fmla="*/ 1177869 h 1202235"/>
              <a:gd name="connsiteX3-137" fmla="*/ 291374 w 586503"/>
              <a:gd name="connsiteY3-138" fmla="*/ 1202235 h 1202235"/>
              <a:gd name="connsiteX4-139" fmla="*/ 8799 w 586503"/>
              <a:gd name="connsiteY4-140" fmla="*/ 601117 h 1202235"/>
              <a:gd name="connsiteX5-141" fmla="*/ 240353 w 586503"/>
              <a:gd name="connsiteY5-142" fmla="*/ 42096 h 1202235"/>
              <a:gd name="connsiteX6-143" fmla="*/ 291374 w 586503"/>
              <a:gd name="connsiteY6-144" fmla="*/ 0 h 1202235"/>
              <a:gd name="connsiteX0-145" fmla="*/ 284738 w 579867"/>
              <a:gd name="connsiteY0-146" fmla="*/ 0 h 1202235"/>
              <a:gd name="connsiteX1-147" fmla="*/ 570677 w 579867"/>
              <a:gd name="connsiteY1-148" fmla="*/ 608118 h 1202235"/>
              <a:gd name="connsiteX2-149" fmla="*/ 358642 w 579867"/>
              <a:gd name="connsiteY2-150" fmla="*/ 1177869 h 1202235"/>
              <a:gd name="connsiteX3-151" fmla="*/ 284738 w 579867"/>
              <a:gd name="connsiteY3-152" fmla="*/ 1202235 h 1202235"/>
              <a:gd name="connsiteX4-153" fmla="*/ 2163 w 579867"/>
              <a:gd name="connsiteY4-154" fmla="*/ 601117 h 1202235"/>
              <a:gd name="connsiteX5-155" fmla="*/ 194132 w 579867"/>
              <a:gd name="connsiteY5-156" fmla="*/ 55370 h 1202235"/>
              <a:gd name="connsiteX6-157" fmla="*/ 284738 w 579867"/>
              <a:gd name="connsiteY6-158" fmla="*/ 0 h 1202235"/>
              <a:gd name="connsiteX0-159" fmla="*/ 294845 w 589974"/>
              <a:gd name="connsiteY0-160" fmla="*/ 0 h 1202235"/>
              <a:gd name="connsiteX1-161" fmla="*/ 580784 w 589974"/>
              <a:gd name="connsiteY1-162" fmla="*/ 608118 h 1202235"/>
              <a:gd name="connsiteX2-163" fmla="*/ 368749 w 589974"/>
              <a:gd name="connsiteY2-164" fmla="*/ 1177869 h 1202235"/>
              <a:gd name="connsiteX3-165" fmla="*/ 294845 w 589974"/>
              <a:gd name="connsiteY3-166" fmla="*/ 1202235 h 1202235"/>
              <a:gd name="connsiteX4-167" fmla="*/ 12270 w 589974"/>
              <a:gd name="connsiteY4-168" fmla="*/ 601117 h 1202235"/>
              <a:gd name="connsiteX5-169" fmla="*/ 204239 w 589974"/>
              <a:gd name="connsiteY5-170" fmla="*/ 55370 h 1202235"/>
              <a:gd name="connsiteX6-171" fmla="*/ 294845 w 589974"/>
              <a:gd name="connsiteY6-172" fmla="*/ 0 h 1202235"/>
              <a:gd name="connsiteX0-173" fmla="*/ 296305 w 591434"/>
              <a:gd name="connsiteY0-174" fmla="*/ 0 h 1202235"/>
              <a:gd name="connsiteX1-175" fmla="*/ 582244 w 591434"/>
              <a:gd name="connsiteY1-176" fmla="*/ 608118 h 1202235"/>
              <a:gd name="connsiteX2-177" fmla="*/ 370209 w 591434"/>
              <a:gd name="connsiteY2-178" fmla="*/ 1177869 h 1202235"/>
              <a:gd name="connsiteX3-179" fmla="*/ 296305 w 591434"/>
              <a:gd name="connsiteY3-180" fmla="*/ 1202235 h 1202235"/>
              <a:gd name="connsiteX4-181" fmla="*/ 13730 w 591434"/>
              <a:gd name="connsiteY4-182" fmla="*/ 601117 h 1202235"/>
              <a:gd name="connsiteX5-183" fmla="*/ 205699 w 591434"/>
              <a:gd name="connsiteY5-184" fmla="*/ 55370 h 1202235"/>
              <a:gd name="connsiteX6-185" fmla="*/ 296305 w 591434"/>
              <a:gd name="connsiteY6-186" fmla="*/ 0 h 1202235"/>
              <a:gd name="connsiteX0-187" fmla="*/ 296305 w 586804"/>
              <a:gd name="connsiteY0-188" fmla="*/ 0 h 1202235"/>
              <a:gd name="connsiteX1-189" fmla="*/ 582244 w 586804"/>
              <a:gd name="connsiteY1-190" fmla="*/ 608118 h 1202235"/>
              <a:gd name="connsiteX2-191" fmla="*/ 374876 w 586804"/>
              <a:gd name="connsiteY2-192" fmla="*/ 1175626 h 1202235"/>
              <a:gd name="connsiteX3-193" fmla="*/ 296305 w 586804"/>
              <a:gd name="connsiteY3-194" fmla="*/ 1202235 h 1202235"/>
              <a:gd name="connsiteX4-195" fmla="*/ 13730 w 586804"/>
              <a:gd name="connsiteY4-196" fmla="*/ 601117 h 1202235"/>
              <a:gd name="connsiteX5-197" fmla="*/ 205699 w 586804"/>
              <a:gd name="connsiteY5-198" fmla="*/ 55370 h 1202235"/>
              <a:gd name="connsiteX6-199" fmla="*/ 296305 w 586804"/>
              <a:gd name="connsiteY6-200" fmla="*/ 0 h 1202235"/>
              <a:gd name="connsiteX0-201" fmla="*/ 296305 w 588064"/>
              <a:gd name="connsiteY0-202" fmla="*/ 0 h 1202235"/>
              <a:gd name="connsiteX1-203" fmla="*/ 582244 w 588064"/>
              <a:gd name="connsiteY1-204" fmla="*/ 608118 h 1202235"/>
              <a:gd name="connsiteX2-205" fmla="*/ 382060 w 588064"/>
              <a:gd name="connsiteY2-206" fmla="*/ 1160685 h 1202235"/>
              <a:gd name="connsiteX3-207" fmla="*/ 296305 w 588064"/>
              <a:gd name="connsiteY3-208" fmla="*/ 1202235 h 1202235"/>
              <a:gd name="connsiteX4-209" fmla="*/ 13730 w 588064"/>
              <a:gd name="connsiteY4-210" fmla="*/ 601117 h 1202235"/>
              <a:gd name="connsiteX5-211" fmla="*/ 205699 w 588064"/>
              <a:gd name="connsiteY5-212" fmla="*/ 55370 h 1202235"/>
              <a:gd name="connsiteX6-213" fmla="*/ 296305 w 588064"/>
              <a:gd name="connsiteY6-214" fmla="*/ 0 h 1202235"/>
              <a:gd name="connsiteX0-215" fmla="*/ 284824 w 576583"/>
              <a:gd name="connsiteY0-216" fmla="*/ 0 h 1202235"/>
              <a:gd name="connsiteX1-217" fmla="*/ 570763 w 576583"/>
              <a:gd name="connsiteY1-218" fmla="*/ 608118 h 1202235"/>
              <a:gd name="connsiteX2-219" fmla="*/ 370579 w 576583"/>
              <a:gd name="connsiteY2-220" fmla="*/ 1160685 h 1202235"/>
              <a:gd name="connsiteX3-221" fmla="*/ 284824 w 576583"/>
              <a:gd name="connsiteY3-222" fmla="*/ 1202235 h 1202235"/>
              <a:gd name="connsiteX4-223" fmla="*/ 2249 w 576583"/>
              <a:gd name="connsiteY4-224" fmla="*/ 601117 h 1202235"/>
              <a:gd name="connsiteX5-225" fmla="*/ 199825 w 576583"/>
              <a:gd name="connsiteY5-226" fmla="*/ 67039 h 1202235"/>
              <a:gd name="connsiteX6-227" fmla="*/ 284824 w 576583"/>
              <a:gd name="connsiteY6-228" fmla="*/ 0 h 1202235"/>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Lst>
            <a:rect l="l" t="t" r="r" b="b"/>
            <a:pathLst>
              <a:path w="576583" h="1202235">
                <a:moveTo>
                  <a:pt x="284824" y="0"/>
                </a:moveTo>
                <a:cubicBezTo>
                  <a:pt x="379016" y="200372"/>
                  <a:pt x="556471" y="414671"/>
                  <a:pt x="570763" y="608118"/>
                </a:cubicBezTo>
                <a:cubicBezTo>
                  <a:pt x="585056" y="801566"/>
                  <a:pt x="590296" y="1003771"/>
                  <a:pt x="370579" y="1160685"/>
                </a:cubicBezTo>
                <a:lnTo>
                  <a:pt x="284824" y="1202235"/>
                </a:lnTo>
                <a:cubicBezTo>
                  <a:pt x="190632" y="1001862"/>
                  <a:pt x="16415" y="790316"/>
                  <a:pt x="2249" y="601117"/>
                </a:cubicBezTo>
                <a:cubicBezTo>
                  <a:pt x="-11917" y="411918"/>
                  <a:pt x="39302" y="215620"/>
                  <a:pt x="199825" y="67039"/>
                </a:cubicBezTo>
                <a:lnTo>
                  <a:pt x="284824" y="0"/>
                </a:lnTo>
                <a:close/>
              </a:path>
            </a:pathLst>
          </a:custGeom>
          <a:solidFill>
            <a:srgbClr val="2E6F57"/>
          </a:solidFill>
          <a:ln>
            <a:noFill/>
          </a:ln>
        </p:spPr>
        <p:style>
          <a:lnRef idx="2">
            <a:schemeClr val="accent1">
              <a:shade val="50000"/>
            </a:schemeClr>
          </a:lnRef>
          <a:fillRef idx="1">
            <a:schemeClr val="accent1"/>
          </a:fillRef>
          <a:effectRef idx="0">
            <a:schemeClr val="accent1"/>
          </a:effectRef>
          <a:fontRef idx="minor">
            <a:schemeClr val="lt1"/>
          </a:fontRef>
        </p:style>
        <p:txBody>
          <a:bodyPr lIns="91428" tIns="45714" rIns="91428" bIns="45714" anchor="ctr"/>
          <a:lstStyle/>
          <a:p>
            <a:pPr algn="ctr">
              <a:defRPr/>
            </a:pPr>
            <a:endParaRPr lang="zh-CN" altLang="en-US" sz="1600">
              <a:solidFill>
                <a:schemeClr val="bg1"/>
              </a:solidFill>
              <a:latin typeface="字魂59号-创粗黑" panose="00000500000000000000" charset="-122"/>
              <a:ea typeface="字魂59号-创粗黑" panose="00000500000000000000" charset="-122"/>
              <a:cs typeface="字魂59号-创粗黑" panose="00000500000000000000" charset="-122"/>
            </a:endParaRPr>
          </a:p>
        </p:txBody>
      </p:sp>
      <p:sp>
        <p:nvSpPr>
          <p:cNvPr id="9" name="矩形 8"/>
          <p:cNvSpPr/>
          <p:nvPr/>
        </p:nvSpPr>
        <p:spPr>
          <a:xfrm>
            <a:off x="3805262" y="1076118"/>
            <a:ext cx="1826117" cy="338542"/>
          </a:xfrm>
          <a:prstGeom prst="rect">
            <a:avLst/>
          </a:prstGeom>
        </p:spPr>
        <p:txBody>
          <a:bodyPr wrap="none" lIns="91428" tIns="45714" rIns="91428" bIns="45714">
            <a:spAutoFit/>
          </a:bodyPr>
          <a:lstStyle/>
          <a:p>
            <a:pPr algn="just">
              <a:defRPr/>
            </a:pPr>
            <a:r>
              <a:rPr lang="zh-CN" altLang="en-US" sz="1600" dirty="0">
                <a:solidFill>
                  <a:schemeClr val="tx1">
                    <a:lumMod val="65000"/>
                    <a:lumOff val="35000"/>
                  </a:schemeClr>
                </a:solidFill>
                <a:latin typeface="字魂59号-创粗黑" panose="00000500000000000000" charset="-122"/>
                <a:ea typeface="字魂59号-创粗黑" panose="00000500000000000000" charset="-122"/>
                <a:cs typeface="字魂59号-创粗黑" panose="00000500000000000000" charset="-122"/>
              </a:rPr>
              <a:t>点击此处增加文本</a:t>
            </a:r>
            <a:endParaRPr lang="zh-CN" altLang="en-US" sz="1600" dirty="0">
              <a:solidFill>
                <a:schemeClr val="tx1">
                  <a:lumMod val="65000"/>
                  <a:lumOff val="35000"/>
                </a:schemeClr>
              </a:solidFill>
              <a:latin typeface="字魂59号-创粗黑" panose="00000500000000000000" charset="-122"/>
              <a:ea typeface="字魂59号-创粗黑" panose="00000500000000000000" charset="-122"/>
              <a:cs typeface="字魂59号-创粗黑" panose="00000500000000000000" charset="-122"/>
            </a:endParaRPr>
          </a:p>
        </p:txBody>
      </p:sp>
      <p:sp>
        <p:nvSpPr>
          <p:cNvPr id="10" name="矩形 9"/>
          <p:cNvSpPr/>
          <p:nvPr/>
        </p:nvSpPr>
        <p:spPr>
          <a:xfrm>
            <a:off x="6196036" y="1956859"/>
            <a:ext cx="1826117" cy="338542"/>
          </a:xfrm>
          <a:prstGeom prst="rect">
            <a:avLst/>
          </a:prstGeom>
        </p:spPr>
        <p:txBody>
          <a:bodyPr wrap="none" lIns="91428" tIns="45714" rIns="91428" bIns="45714">
            <a:spAutoFit/>
          </a:bodyPr>
          <a:lstStyle/>
          <a:p>
            <a:pPr algn="just">
              <a:defRPr/>
            </a:pPr>
            <a:r>
              <a:rPr lang="zh-CN" altLang="en-US" sz="1600" dirty="0">
                <a:solidFill>
                  <a:schemeClr val="tx1">
                    <a:lumMod val="65000"/>
                    <a:lumOff val="35000"/>
                  </a:schemeClr>
                </a:solidFill>
                <a:latin typeface="字魂59号-创粗黑" panose="00000500000000000000" charset="-122"/>
                <a:ea typeface="字魂59号-创粗黑" panose="00000500000000000000" charset="-122"/>
                <a:cs typeface="字魂59号-创粗黑" panose="00000500000000000000" charset="-122"/>
              </a:rPr>
              <a:t>点击此处增加文本</a:t>
            </a:r>
            <a:endParaRPr lang="zh-CN" altLang="en-US" sz="1600" dirty="0">
              <a:solidFill>
                <a:schemeClr val="tx1">
                  <a:lumMod val="65000"/>
                  <a:lumOff val="35000"/>
                </a:schemeClr>
              </a:solidFill>
              <a:latin typeface="字魂59号-创粗黑" panose="00000500000000000000" charset="-122"/>
              <a:ea typeface="字魂59号-创粗黑" panose="00000500000000000000" charset="-122"/>
              <a:cs typeface="字魂59号-创粗黑" panose="00000500000000000000" charset="-122"/>
            </a:endParaRPr>
          </a:p>
        </p:txBody>
      </p:sp>
      <p:sp>
        <p:nvSpPr>
          <p:cNvPr id="11" name="矩形 10"/>
          <p:cNvSpPr/>
          <p:nvPr/>
        </p:nvSpPr>
        <p:spPr>
          <a:xfrm>
            <a:off x="6196036" y="3341158"/>
            <a:ext cx="1826117" cy="338542"/>
          </a:xfrm>
          <a:prstGeom prst="rect">
            <a:avLst/>
          </a:prstGeom>
        </p:spPr>
        <p:txBody>
          <a:bodyPr wrap="none" lIns="91428" tIns="45714" rIns="91428" bIns="45714">
            <a:spAutoFit/>
          </a:bodyPr>
          <a:lstStyle/>
          <a:p>
            <a:pPr algn="just">
              <a:defRPr/>
            </a:pPr>
            <a:r>
              <a:rPr lang="zh-CN" altLang="en-US" sz="1600" dirty="0">
                <a:solidFill>
                  <a:schemeClr val="tx1">
                    <a:lumMod val="65000"/>
                    <a:lumOff val="35000"/>
                  </a:schemeClr>
                </a:solidFill>
                <a:latin typeface="字魂59号-创粗黑" panose="00000500000000000000" charset="-122"/>
                <a:ea typeface="字魂59号-创粗黑" panose="00000500000000000000" charset="-122"/>
                <a:cs typeface="字魂59号-创粗黑" panose="00000500000000000000" charset="-122"/>
              </a:rPr>
              <a:t>点击此处增加文本</a:t>
            </a:r>
            <a:endParaRPr lang="zh-CN" altLang="en-US" sz="1600" dirty="0">
              <a:solidFill>
                <a:schemeClr val="tx1">
                  <a:lumMod val="65000"/>
                  <a:lumOff val="35000"/>
                </a:schemeClr>
              </a:solidFill>
              <a:latin typeface="字魂59号-创粗黑" panose="00000500000000000000" charset="-122"/>
              <a:ea typeface="字魂59号-创粗黑" panose="00000500000000000000" charset="-122"/>
              <a:cs typeface="字魂59号-创粗黑" panose="00000500000000000000" charset="-122"/>
            </a:endParaRPr>
          </a:p>
        </p:txBody>
      </p:sp>
      <p:sp>
        <p:nvSpPr>
          <p:cNvPr id="12" name="矩形 11"/>
          <p:cNvSpPr/>
          <p:nvPr/>
        </p:nvSpPr>
        <p:spPr>
          <a:xfrm>
            <a:off x="1429566" y="1956859"/>
            <a:ext cx="1826117" cy="338542"/>
          </a:xfrm>
          <a:prstGeom prst="rect">
            <a:avLst/>
          </a:prstGeom>
        </p:spPr>
        <p:txBody>
          <a:bodyPr wrap="none" lIns="91428" tIns="45714" rIns="91428" bIns="45714">
            <a:spAutoFit/>
          </a:bodyPr>
          <a:lstStyle/>
          <a:p>
            <a:pPr algn="just">
              <a:defRPr/>
            </a:pPr>
            <a:r>
              <a:rPr lang="zh-CN" altLang="en-US" sz="1600" dirty="0">
                <a:solidFill>
                  <a:schemeClr val="tx1">
                    <a:lumMod val="65000"/>
                    <a:lumOff val="35000"/>
                  </a:schemeClr>
                </a:solidFill>
                <a:latin typeface="字魂59号-创粗黑" panose="00000500000000000000" charset="-122"/>
                <a:ea typeface="字魂59号-创粗黑" panose="00000500000000000000" charset="-122"/>
                <a:cs typeface="字魂59号-创粗黑" panose="00000500000000000000" charset="-122"/>
              </a:rPr>
              <a:t>点击此处增加文本</a:t>
            </a:r>
            <a:endParaRPr lang="zh-CN" altLang="en-US" sz="1600" dirty="0">
              <a:solidFill>
                <a:schemeClr val="tx1">
                  <a:lumMod val="65000"/>
                  <a:lumOff val="35000"/>
                </a:schemeClr>
              </a:solidFill>
              <a:latin typeface="字魂59号-创粗黑" panose="00000500000000000000" charset="-122"/>
              <a:ea typeface="字魂59号-创粗黑" panose="00000500000000000000" charset="-122"/>
              <a:cs typeface="字魂59号-创粗黑" panose="00000500000000000000" charset="-122"/>
            </a:endParaRPr>
          </a:p>
        </p:txBody>
      </p:sp>
      <p:sp>
        <p:nvSpPr>
          <p:cNvPr id="13" name="矩形 12"/>
          <p:cNvSpPr/>
          <p:nvPr/>
        </p:nvSpPr>
        <p:spPr>
          <a:xfrm>
            <a:off x="1428772" y="3341158"/>
            <a:ext cx="1826117" cy="338542"/>
          </a:xfrm>
          <a:prstGeom prst="rect">
            <a:avLst/>
          </a:prstGeom>
        </p:spPr>
        <p:txBody>
          <a:bodyPr wrap="none" lIns="91428" tIns="45714" rIns="91428" bIns="45714">
            <a:spAutoFit/>
          </a:bodyPr>
          <a:lstStyle/>
          <a:p>
            <a:pPr algn="just">
              <a:defRPr/>
            </a:pPr>
            <a:r>
              <a:rPr lang="zh-CN" altLang="en-US" sz="1600" dirty="0">
                <a:solidFill>
                  <a:schemeClr val="tx1">
                    <a:lumMod val="65000"/>
                    <a:lumOff val="35000"/>
                  </a:schemeClr>
                </a:solidFill>
                <a:latin typeface="字魂59号-创粗黑" panose="00000500000000000000" charset="-122"/>
                <a:ea typeface="字魂59号-创粗黑" panose="00000500000000000000" charset="-122"/>
                <a:cs typeface="字魂59号-创粗黑" panose="00000500000000000000" charset="-122"/>
              </a:rPr>
              <a:t>点击此处增加文本</a:t>
            </a:r>
            <a:endParaRPr lang="zh-CN" altLang="en-US" sz="1600" dirty="0">
              <a:solidFill>
                <a:schemeClr val="tx1">
                  <a:lumMod val="65000"/>
                  <a:lumOff val="35000"/>
                </a:schemeClr>
              </a:solidFill>
              <a:latin typeface="字魂59号-创粗黑" panose="00000500000000000000" charset="-122"/>
              <a:ea typeface="字魂59号-创粗黑" panose="00000500000000000000" charset="-122"/>
              <a:cs typeface="字魂59号-创粗黑" panose="00000500000000000000" charset="-122"/>
            </a:endParaRPr>
          </a:p>
        </p:txBody>
      </p:sp>
      <p:sp>
        <p:nvSpPr>
          <p:cNvPr id="14" name="矩形 13"/>
          <p:cNvSpPr/>
          <p:nvPr/>
        </p:nvSpPr>
        <p:spPr>
          <a:xfrm>
            <a:off x="3806055" y="4355570"/>
            <a:ext cx="1826117" cy="338542"/>
          </a:xfrm>
          <a:prstGeom prst="rect">
            <a:avLst/>
          </a:prstGeom>
        </p:spPr>
        <p:txBody>
          <a:bodyPr wrap="none" lIns="91428" tIns="45714" rIns="91428" bIns="45714">
            <a:spAutoFit/>
          </a:bodyPr>
          <a:lstStyle/>
          <a:p>
            <a:pPr algn="just">
              <a:defRPr/>
            </a:pPr>
            <a:r>
              <a:rPr lang="zh-CN" altLang="en-US" sz="1600" dirty="0">
                <a:solidFill>
                  <a:schemeClr val="tx1">
                    <a:lumMod val="65000"/>
                    <a:lumOff val="35000"/>
                  </a:schemeClr>
                </a:solidFill>
                <a:latin typeface="字魂59号-创粗黑" panose="00000500000000000000" charset="-122"/>
                <a:ea typeface="字魂59号-创粗黑" panose="00000500000000000000" charset="-122"/>
                <a:cs typeface="字魂59号-创粗黑" panose="00000500000000000000" charset="-122"/>
              </a:rPr>
              <a:t>点击此处增加文本</a:t>
            </a:r>
            <a:endParaRPr lang="zh-CN" altLang="en-US" sz="1600" dirty="0">
              <a:solidFill>
                <a:schemeClr val="tx1">
                  <a:lumMod val="65000"/>
                  <a:lumOff val="35000"/>
                </a:schemeClr>
              </a:solidFill>
              <a:latin typeface="字魂59号-创粗黑" panose="00000500000000000000" charset="-122"/>
              <a:ea typeface="字魂59号-创粗黑" panose="00000500000000000000" charset="-122"/>
              <a:cs typeface="字魂59号-创粗黑" panose="00000500000000000000"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Tm="3000">
        <p:random/>
      </p:transition>
    </mc:Choice>
    <mc:Fallback>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750" fill="hold"/>
                                        <p:tgtEl>
                                          <p:spTgt spid="8"/>
                                        </p:tgtEl>
                                        <p:attrNameLst>
                                          <p:attrName>ppt_x</p:attrName>
                                        </p:attrNameLst>
                                      </p:cBhvr>
                                      <p:tavLst>
                                        <p:tav tm="0">
                                          <p:val>
                                            <p:strVal val="0-#ppt_w/2"/>
                                          </p:val>
                                        </p:tav>
                                        <p:tav tm="100000">
                                          <p:val>
                                            <p:strVal val="#ppt_x"/>
                                          </p:val>
                                        </p:tav>
                                      </p:tavLst>
                                    </p:anim>
                                    <p:anim calcmode="lin" valueType="num">
                                      <p:cBhvr additive="base">
                                        <p:cTn id="8" dur="750" fill="hold"/>
                                        <p:tgtEl>
                                          <p:spTgt spid="8"/>
                                        </p:tgtEl>
                                        <p:attrNameLst>
                                          <p:attrName>ppt_y</p:attrName>
                                        </p:attrNameLst>
                                      </p:cBhvr>
                                      <p:tavLst>
                                        <p:tav tm="0">
                                          <p:val>
                                            <p:strVal val="0-#ppt_h/2"/>
                                          </p:val>
                                        </p:tav>
                                        <p:tav tm="100000">
                                          <p:val>
                                            <p:strVal val="#ppt_y"/>
                                          </p:val>
                                        </p:tav>
                                      </p:tavLst>
                                    </p:anim>
                                  </p:childTnLst>
                                </p:cTn>
                              </p:par>
                              <p:par>
                                <p:cTn id="9" presetID="2" presetClass="entr" presetSubtype="1" fill="hold" grpId="0"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750" fill="hold"/>
                                        <p:tgtEl>
                                          <p:spTgt spid="3"/>
                                        </p:tgtEl>
                                        <p:attrNameLst>
                                          <p:attrName>ppt_x</p:attrName>
                                        </p:attrNameLst>
                                      </p:cBhvr>
                                      <p:tavLst>
                                        <p:tav tm="0">
                                          <p:val>
                                            <p:strVal val="#ppt_x"/>
                                          </p:val>
                                        </p:tav>
                                        <p:tav tm="100000">
                                          <p:val>
                                            <p:strVal val="#ppt_x"/>
                                          </p:val>
                                        </p:tav>
                                      </p:tavLst>
                                    </p:anim>
                                    <p:anim calcmode="lin" valueType="num">
                                      <p:cBhvr additive="base">
                                        <p:cTn id="12" dur="750" fill="hold"/>
                                        <p:tgtEl>
                                          <p:spTgt spid="3"/>
                                        </p:tgtEl>
                                        <p:attrNameLst>
                                          <p:attrName>ppt_y</p:attrName>
                                        </p:attrNameLst>
                                      </p:cBhvr>
                                      <p:tavLst>
                                        <p:tav tm="0">
                                          <p:val>
                                            <p:strVal val="0-#ppt_h/2"/>
                                          </p:val>
                                        </p:tav>
                                        <p:tav tm="100000">
                                          <p:val>
                                            <p:strVal val="#ppt_y"/>
                                          </p:val>
                                        </p:tav>
                                      </p:tavLst>
                                    </p:anim>
                                  </p:childTnLst>
                                </p:cTn>
                              </p:par>
                              <p:par>
                                <p:cTn id="13" presetID="2" presetClass="entr" presetSubtype="3" fill="hold" grpId="0" nodeType="withEffect">
                                  <p:stCondLst>
                                    <p:cond delay="0"/>
                                  </p:stCondLst>
                                  <p:childTnLst>
                                    <p:set>
                                      <p:cBhvr>
                                        <p:cTn id="14" dur="1" fill="hold">
                                          <p:stCondLst>
                                            <p:cond delay="0"/>
                                          </p:stCondLst>
                                        </p:cTn>
                                        <p:tgtEl>
                                          <p:spTgt spid="4"/>
                                        </p:tgtEl>
                                        <p:attrNameLst>
                                          <p:attrName>style.visibility</p:attrName>
                                        </p:attrNameLst>
                                      </p:cBhvr>
                                      <p:to>
                                        <p:strVal val="visible"/>
                                      </p:to>
                                    </p:set>
                                    <p:anim calcmode="lin" valueType="num">
                                      <p:cBhvr additive="base">
                                        <p:cTn id="15" dur="750" fill="hold"/>
                                        <p:tgtEl>
                                          <p:spTgt spid="4"/>
                                        </p:tgtEl>
                                        <p:attrNameLst>
                                          <p:attrName>ppt_x</p:attrName>
                                        </p:attrNameLst>
                                      </p:cBhvr>
                                      <p:tavLst>
                                        <p:tav tm="0">
                                          <p:val>
                                            <p:strVal val="1+#ppt_w/2"/>
                                          </p:val>
                                        </p:tav>
                                        <p:tav tm="100000">
                                          <p:val>
                                            <p:strVal val="#ppt_x"/>
                                          </p:val>
                                        </p:tav>
                                      </p:tavLst>
                                    </p:anim>
                                    <p:anim calcmode="lin" valueType="num">
                                      <p:cBhvr additive="base">
                                        <p:cTn id="16" dur="750" fill="hold"/>
                                        <p:tgtEl>
                                          <p:spTgt spid="4"/>
                                        </p:tgtEl>
                                        <p:attrNameLst>
                                          <p:attrName>ppt_y</p:attrName>
                                        </p:attrNameLst>
                                      </p:cBhvr>
                                      <p:tavLst>
                                        <p:tav tm="0">
                                          <p:val>
                                            <p:strVal val="0-#ppt_h/2"/>
                                          </p:val>
                                        </p:tav>
                                        <p:tav tm="100000">
                                          <p:val>
                                            <p:strVal val="#ppt_y"/>
                                          </p:val>
                                        </p:tav>
                                      </p:tavLst>
                                    </p:anim>
                                  </p:childTnLst>
                                </p:cTn>
                              </p:par>
                              <p:par>
                                <p:cTn id="17" presetID="2" presetClass="entr" presetSubtype="6" fill="hold" grpId="0" nodeType="with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750" fill="hold"/>
                                        <p:tgtEl>
                                          <p:spTgt spid="5"/>
                                        </p:tgtEl>
                                        <p:attrNameLst>
                                          <p:attrName>ppt_x</p:attrName>
                                        </p:attrNameLst>
                                      </p:cBhvr>
                                      <p:tavLst>
                                        <p:tav tm="0">
                                          <p:val>
                                            <p:strVal val="1+#ppt_w/2"/>
                                          </p:val>
                                        </p:tav>
                                        <p:tav tm="100000">
                                          <p:val>
                                            <p:strVal val="#ppt_x"/>
                                          </p:val>
                                        </p:tav>
                                      </p:tavLst>
                                    </p:anim>
                                    <p:anim calcmode="lin" valueType="num">
                                      <p:cBhvr additive="base">
                                        <p:cTn id="20" dur="750" fill="hold"/>
                                        <p:tgtEl>
                                          <p:spTgt spid="5"/>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6"/>
                                        </p:tgtEl>
                                        <p:attrNameLst>
                                          <p:attrName>style.visibility</p:attrName>
                                        </p:attrNameLst>
                                      </p:cBhvr>
                                      <p:to>
                                        <p:strVal val="visible"/>
                                      </p:to>
                                    </p:set>
                                    <p:anim calcmode="lin" valueType="num">
                                      <p:cBhvr additive="base">
                                        <p:cTn id="23" dur="750" fill="hold"/>
                                        <p:tgtEl>
                                          <p:spTgt spid="6"/>
                                        </p:tgtEl>
                                        <p:attrNameLst>
                                          <p:attrName>ppt_x</p:attrName>
                                        </p:attrNameLst>
                                      </p:cBhvr>
                                      <p:tavLst>
                                        <p:tav tm="0">
                                          <p:val>
                                            <p:strVal val="#ppt_x"/>
                                          </p:val>
                                        </p:tav>
                                        <p:tav tm="100000">
                                          <p:val>
                                            <p:strVal val="#ppt_x"/>
                                          </p:val>
                                        </p:tav>
                                      </p:tavLst>
                                    </p:anim>
                                    <p:anim calcmode="lin" valueType="num">
                                      <p:cBhvr additive="base">
                                        <p:cTn id="24" dur="750" fill="hold"/>
                                        <p:tgtEl>
                                          <p:spTgt spid="6"/>
                                        </p:tgtEl>
                                        <p:attrNameLst>
                                          <p:attrName>ppt_y</p:attrName>
                                        </p:attrNameLst>
                                      </p:cBhvr>
                                      <p:tavLst>
                                        <p:tav tm="0">
                                          <p:val>
                                            <p:strVal val="1+#ppt_h/2"/>
                                          </p:val>
                                        </p:tav>
                                        <p:tav tm="100000">
                                          <p:val>
                                            <p:strVal val="#ppt_y"/>
                                          </p:val>
                                        </p:tav>
                                      </p:tavLst>
                                    </p:anim>
                                  </p:childTnLst>
                                </p:cTn>
                              </p:par>
                              <p:par>
                                <p:cTn id="25" presetID="2" presetClass="entr" presetSubtype="12" fill="hold" grpId="0" nodeType="withEffect">
                                  <p:stCondLst>
                                    <p:cond delay="0"/>
                                  </p:stCondLst>
                                  <p:childTnLst>
                                    <p:set>
                                      <p:cBhvr>
                                        <p:cTn id="26" dur="1" fill="hold">
                                          <p:stCondLst>
                                            <p:cond delay="0"/>
                                          </p:stCondLst>
                                        </p:cTn>
                                        <p:tgtEl>
                                          <p:spTgt spid="7"/>
                                        </p:tgtEl>
                                        <p:attrNameLst>
                                          <p:attrName>style.visibility</p:attrName>
                                        </p:attrNameLst>
                                      </p:cBhvr>
                                      <p:to>
                                        <p:strVal val="visible"/>
                                      </p:to>
                                    </p:set>
                                    <p:anim calcmode="lin" valueType="num">
                                      <p:cBhvr additive="base">
                                        <p:cTn id="27" dur="750" fill="hold"/>
                                        <p:tgtEl>
                                          <p:spTgt spid="7"/>
                                        </p:tgtEl>
                                        <p:attrNameLst>
                                          <p:attrName>ppt_x</p:attrName>
                                        </p:attrNameLst>
                                      </p:cBhvr>
                                      <p:tavLst>
                                        <p:tav tm="0">
                                          <p:val>
                                            <p:strVal val="0-#ppt_w/2"/>
                                          </p:val>
                                        </p:tav>
                                        <p:tav tm="100000">
                                          <p:val>
                                            <p:strVal val="#ppt_x"/>
                                          </p:val>
                                        </p:tav>
                                      </p:tavLst>
                                    </p:anim>
                                    <p:anim calcmode="lin" valueType="num">
                                      <p:cBhvr additive="base">
                                        <p:cTn id="28" dur="750" fill="hold"/>
                                        <p:tgtEl>
                                          <p:spTgt spid="7"/>
                                        </p:tgtEl>
                                        <p:attrNameLst>
                                          <p:attrName>ppt_y</p:attrName>
                                        </p:attrNameLst>
                                      </p:cBhvr>
                                      <p:tavLst>
                                        <p:tav tm="0">
                                          <p:val>
                                            <p:strVal val="1+#ppt_h/2"/>
                                          </p:val>
                                        </p:tav>
                                        <p:tav tm="100000">
                                          <p:val>
                                            <p:strVal val="#ppt_y"/>
                                          </p:val>
                                        </p:tav>
                                      </p:tavLst>
                                    </p:anim>
                                  </p:childTnLst>
                                </p:cTn>
                              </p:par>
                            </p:childTnLst>
                          </p:cTn>
                        </p:par>
                        <p:par>
                          <p:cTn id="29" fill="hold">
                            <p:stCondLst>
                              <p:cond delay="1000"/>
                            </p:stCondLst>
                            <p:childTnLst>
                              <p:par>
                                <p:cTn id="30" presetID="53" presetClass="entr" presetSubtype="16" fill="hold" grpId="0" nodeType="afterEffect">
                                  <p:stCondLst>
                                    <p:cond delay="0"/>
                                  </p:stCondLst>
                                  <p:childTnLst>
                                    <p:set>
                                      <p:cBhvr>
                                        <p:cTn id="31" dur="1" fill="hold">
                                          <p:stCondLst>
                                            <p:cond delay="0"/>
                                          </p:stCondLst>
                                        </p:cTn>
                                        <p:tgtEl>
                                          <p:spTgt spid="12"/>
                                        </p:tgtEl>
                                        <p:attrNameLst>
                                          <p:attrName>style.visibility</p:attrName>
                                        </p:attrNameLst>
                                      </p:cBhvr>
                                      <p:to>
                                        <p:strVal val="visible"/>
                                      </p:to>
                                    </p:set>
                                    <p:anim calcmode="lin" valueType="num">
                                      <p:cBhvr>
                                        <p:cTn id="32" dur="750" fill="hold"/>
                                        <p:tgtEl>
                                          <p:spTgt spid="12"/>
                                        </p:tgtEl>
                                        <p:attrNameLst>
                                          <p:attrName>ppt_w</p:attrName>
                                        </p:attrNameLst>
                                      </p:cBhvr>
                                      <p:tavLst>
                                        <p:tav tm="0">
                                          <p:val>
                                            <p:fltVal val="0"/>
                                          </p:val>
                                        </p:tav>
                                        <p:tav tm="100000">
                                          <p:val>
                                            <p:strVal val="#ppt_w"/>
                                          </p:val>
                                        </p:tav>
                                      </p:tavLst>
                                    </p:anim>
                                    <p:anim calcmode="lin" valueType="num">
                                      <p:cBhvr>
                                        <p:cTn id="33" dur="750" fill="hold"/>
                                        <p:tgtEl>
                                          <p:spTgt spid="12"/>
                                        </p:tgtEl>
                                        <p:attrNameLst>
                                          <p:attrName>ppt_h</p:attrName>
                                        </p:attrNameLst>
                                      </p:cBhvr>
                                      <p:tavLst>
                                        <p:tav tm="0">
                                          <p:val>
                                            <p:fltVal val="0"/>
                                          </p:val>
                                        </p:tav>
                                        <p:tav tm="100000">
                                          <p:val>
                                            <p:strVal val="#ppt_h"/>
                                          </p:val>
                                        </p:tav>
                                      </p:tavLst>
                                    </p:anim>
                                    <p:animEffect transition="in" filter="fade">
                                      <p:cBhvr>
                                        <p:cTn id="34" dur="750"/>
                                        <p:tgtEl>
                                          <p:spTgt spid="12"/>
                                        </p:tgtEl>
                                      </p:cBhvr>
                                    </p:animEffect>
                                  </p:childTnLst>
                                </p:cTn>
                              </p:par>
                            </p:childTnLst>
                          </p:cTn>
                        </p:par>
                        <p:par>
                          <p:cTn id="35" fill="hold">
                            <p:stCondLst>
                              <p:cond delay="2000"/>
                            </p:stCondLst>
                            <p:childTnLst>
                              <p:par>
                                <p:cTn id="36" presetID="53" presetClass="entr" presetSubtype="16" fill="hold" grpId="0" nodeType="afterEffect">
                                  <p:stCondLst>
                                    <p:cond delay="0"/>
                                  </p:stCondLst>
                                  <p:childTnLst>
                                    <p:set>
                                      <p:cBhvr>
                                        <p:cTn id="37" dur="1" fill="hold">
                                          <p:stCondLst>
                                            <p:cond delay="0"/>
                                          </p:stCondLst>
                                        </p:cTn>
                                        <p:tgtEl>
                                          <p:spTgt spid="9"/>
                                        </p:tgtEl>
                                        <p:attrNameLst>
                                          <p:attrName>style.visibility</p:attrName>
                                        </p:attrNameLst>
                                      </p:cBhvr>
                                      <p:to>
                                        <p:strVal val="visible"/>
                                      </p:to>
                                    </p:set>
                                    <p:anim calcmode="lin" valueType="num">
                                      <p:cBhvr>
                                        <p:cTn id="38" dur="750" fill="hold"/>
                                        <p:tgtEl>
                                          <p:spTgt spid="9"/>
                                        </p:tgtEl>
                                        <p:attrNameLst>
                                          <p:attrName>ppt_w</p:attrName>
                                        </p:attrNameLst>
                                      </p:cBhvr>
                                      <p:tavLst>
                                        <p:tav tm="0">
                                          <p:val>
                                            <p:fltVal val="0"/>
                                          </p:val>
                                        </p:tav>
                                        <p:tav tm="100000">
                                          <p:val>
                                            <p:strVal val="#ppt_w"/>
                                          </p:val>
                                        </p:tav>
                                      </p:tavLst>
                                    </p:anim>
                                    <p:anim calcmode="lin" valueType="num">
                                      <p:cBhvr>
                                        <p:cTn id="39" dur="750" fill="hold"/>
                                        <p:tgtEl>
                                          <p:spTgt spid="9"/>
                                        </p:tgtEl>
                                        <p:attrNameLst>
                                          <p:attrName>ppt_h</p:attrName>
                                        </p:attrNameLst>
                                      </p:cBhvr>
                                      <p:tavLst>
                                        <p:tav tm="0">
                                          <p:val>
                                            <p:fltVal val="0"/>
                                          </p:val>
                                        </p:tav>
                                        <p:tav tm="100000">
                                          <p:val>
                                            <p:strVal val="#ppt_h"/>
                                          </p:val>
                                        </p:tav>
                                      </p:tavLst>
                                    </p:anim>
                                    <p:animEffect transition="in" filter="fade">
                                      <p:cBhvr>
                                        <p:cTn id="40" dur="750"/>
                                        <p:tgtEl>
                                          <p:spTgt spid="9"/>
                                        </p:tgtEl>
                                      </p:cBhvr>
                                    </p:animEffect>
                                  </p:childTnLst>
                                </p:cTn>
                              </p:par>
                            </p:childTnLst>
                          </p:cTn>
                        </p:par>
                        <p:par>
                          <p:cTn id="41" fill="hold">
                            <p:stCondLst>
                              <p:cond delay="3000"/>
                            </p:stCondLst>
                            <p:childTnLst>
                              <p:par>
                                <p:cTn id="42" presetID="53" presetClass="entr" presetSubtype="16" fill="hold" grpId="0" nodeType="afterEffect">
                                  <p:stCondLst>
                                    <p:cond delay="0"/>
                                  </p:stCondLst>
                                  <p:childTnLst>
                                    <p:set>
                                      <p:cBhvr>
                                        <p:cTn id="43" dur="1" fill="hold">
                                          <p:stCondLst>
                                            <p:cond delay="0"/>
                                          </p:stCondLst>
                                        </p:cTn>
                                        <p:tgtEl>
                                          <p:spTgt spid="10"/>
                                        </p:tgtEl>
                                        <p:attrNameLst>
                                          <p:attrName>style.visibility</p:attrName>
                                        </p:attrNameLst>
                                      </p:cBhvr>
                                      <p:to>
                                        <p:strVal val="visible"/>
                                      </p:to>
                                    </p:set>
                                    <p:anim calcmode="lin" valueType="num">
                                      <p:cBhvr>
                                        <p:cTn id="44" dur="750" fill="hold"/>
                                        <p:tgtEl>
                                          <p:spTgt spid="10"/>
                                        </p:tgtEl>
                                        <p:attrNameLst>
                                          <p:attrName>ppt_w</p:attrName>
                                        </p:attrNameLst>
                                      </p:cBhvr>
                                      <p:tavLst>
                                        <p:tav tm="0">
                                          <p:val>
                                            <p:fltVal val="0"/>
                                          </p:val>
                                        </p:tav>
                                        <p:tav tm="100000">
                                          <p:val>
                                            <p:strVal val="#ppt_w"/>
                                          </p:val>
                                        </p:tav>
                                      </p:tavLst>
                                    </p:anim>
                                    <p:anim calcmode="lin" valueType="num">
                                      <p:cBhvr>
                                        <p:cTn id="45" dur="750" fill="hold"/>
                                        <p:tgtEl>
                                          <p:spTgt spid="10"/>
                                        </p:tgtEl>
                                        <p:attrNameLst>
                                          <p:attrName>ppt_h</p:attrName>
                                        </p:attrNameLst>
                                      </p:cBhvr>
                                      <p:tavLst>
                                        <p:tav tm="0">
                                          <p:val>
                                            <p:fltVal val="0"/>
                                          </p:val>
                                        </p:tav>
                                        <p:tav tm="100000">
                                          <p:val>
                                            <p:strVal val="#ppt_h"/>
                                          </p:val>
                                        </p:tav>
                                      </p:tavLst>
                                    </p:anim>
                                    <p:animEffect transition="in" filter="fade">
                                      <p:cBhvr>
                                        <p:cTn id="46" dur="750"/>
                                        <p:tgtEl>
                                          <p:spTgt spid="10"/>
                                        </p:tgtEl>
                                      </p:cBhvr>
                                    </p:animEffect>
                                  </p:childTnLst>
                                </p:cTn>
                              </p:par>
                            </p:childTnLst>
                          </p:cTn>
                        </p:par>
                        <p:par>
                          <p:cTn id="47" fill="hold">
                            <p:stCondLst>
                              <p:cond delay="4000"/>
                            </p:stCondLst>
                            <p:childTnLst>
                              <p:par>
                                <p:cTn id="48" presetID="53" presetClass="entr" presetSubtype="16" fill="hold" grpId="0" nodeType="afterEffect">
                                  <p:stCondLst>
                                    <p:cond delay="0"/>
                                  </p:stCondLst>
                                  <p:childTnLst>
                                    <p:set>
                                      <p:cBhvr>
                                        <p:cTn id="49" dur="1" fill="hold">
                                          <p:stCondLst>
                                            <p:cond delay="0"/>
                                          </p:stCondLst>
                                        </p:cTn>
                                        <p:tgtEl>
                                          <p:spTgt spid="11"/>
                                        </p:tgtEl>
                                        <p:attrNameLst>
                                          <p:attrName>style.visibility</p:attrName>
                                        </p:attrNameLst>
                                      </p:cBhvr>
                                      <p:to>
                                        <p:strVal val="visible"/>
                                      </p:to>
                                    </p:set>
                                    <p:anim calcmode="lin" valueType="num">
                                      <p:cBhvr>
                                        <p:cTn id="50" dur="750" fill="hold"/>
                                        <p:tgtEl>
                                          <p:spTgt spid="11"/>
                                        </p:tgtEl>
                                        <p:attrNameLst>
                                          <p:attrName>ppt_w</p:attrName>
                                        </p:attrNameLst>
                                      </p:cBhvr>
                                      <p:tavLst>
                                        <p:tav tm="0">
                                          <p:val>
                                            <p:fltVal val="0"/>
                                          </p:val>
                                        </p:tav>
                                        <p:tav tm="100000">
                                          <p:val>
                                            <p:strVal val="#ppt_w"/>
                                          </p:val>
                                        </p:tav>
                                      </p:tavLst>
                                    </p:anim>
                                    <p:anim calcmode="lin" valueType="num">
                                      <p:cBhvr>
                                        <p:cTn id="51" dur="750" fill="hold"/>
                                        <p:tgtEl>
                                          <p:spTgt spid="11"/>
                                        </p:tgtEl>
                                        <p:attrNameLst>
                                          <p:attrName>ppt_h</p:attrName>
                                        </p:attrNameLst>
                                      </p:cBhvr>
                                      <p:tavLst>
                                        <p:tav tm="0">
                                          <p:val>
                                            <p:fltVal val="0"/>
                                          </p:val>
                                        </p:tav>
                                        <p:tav tm="100000">
                                          <p:val>
                                            <p:strVal val="#ppt_h"/>
                                          </p:val>
                                        </p:tav>
                                      </p:tavLst>
                                    </p:anim>
                                    <p:animEffect transition="in" filter="fade">
                                      <p:cBhvr>
                                        <p:cTn id="52" dur="750"/>
                                        <p:tgtEl>
                                          <p:spTgt spid="11"/>
                                        </p:tgtEl>
                                      </p:cBhvr>
                                    </p:animEffect>
                                  </p:childTnLst>
                                </p:cTn>
                              </p:par>
                            </p:childTnLst>
                          </p:cTn>
                        </p:par>
                        <p:par>
                          <p:cTn id="53" fill="hold">
                            <p:stCondLst>
                              <p:cond delay="5000"/>
                            </p:stCondLst>
                            <p:childTnLst>
                              <p:par>
                                <p:cTn id="54" presetID="53" presetClass="entr" presetSubtype="16" fill="hold" grpId="0" nodeType="afterEffect">
                                  <p:stCondLst>
                                    <p:cond delay="0"/>
                                  </p:stCondLst>
                                  <p:childTnLst>
                                    <p:set>
                                      <p:cBhvr>
                                        <p:cTn id="55" dur="1" fill="hold">
                                          <p:stCondLst>
                                            <p:cond delay="0"/>
                                          </p:stCondLst>
                                        </p:cTn>
                                        <p:tgtEl>
                                          <p:spTgt spid="14"/>
                                        </p:tgtEl>
                                        <p:attrNameLst>
                                          <p:attrName>style.visibility</p:attrName>
                                        </p:attrNameLst>
                                      </p:cBhvr>
                                      <p:to>
                                        <p:strVal val="visible"/>
                                      </p:to>
                                    </p:set>
                                    <p:anim calcmode="lin" valueType="num">
                                      <p:cBhvr>
                                        <p:cTn id="56" dur="750" fill="hold"/>
                                        <p:tgtEl>
                                          <p:spTgt spid="14"/>
                                        </p:tgtEl>
                                        <p:attrNameLst>
                                          <p:attrName>ppt_w</p:attrName>
                                        </p:attrNameLst>
                                      </p:cBhvr>
                                      <p:tavLst>
                                        <p:tav tm="0">
                                          <p:val>
                                            <p:fltVal val="0"/>
                                          </p:val>
                                        </p:tav>
                                        <p:tav tm="100000">
                                          <p:val>
                                            <p:strVal val="#ppt_w"/>
                                          </p:val>
                                        </p:tav>
                                      </p:tavLst>
                                    </p:anim>
                                    <p:anim calcmode="lin" valueType="num">
                                      <p:cBhvr>
                                        <p:cTn id="57" dur="750" fill="hold"/>
                                        <p:tgtEl>
                                          <p:spTgt spid="14"/>
                                        </p:tgtEl>
                                        <p:attrNameLst>
                                          <p:attrName>ppt_h</p:attrName>
                                        </p:attrNameLst>
                                      </p:cBhvr>
                                      <p:tavLst>
                                        <p:tav tm="0">
                                          <p:val>
                                            <p:fltVal val="0"/>
                                          </p:val>
                                        </p:tav>
                                        <p:tav tm="100000">
                                          <p:val>
                                            <p:strVal val="#ppt_h"/>
                                          </p:val>
                                        </p:tav>
                                      </p:tavLst>
                                    </p:anim>
                                    <p:animEffect transition="in" filter="fade">
                                      <p:cBhvr>
                                        <p:cTn id="58" dur="750"/>
                                        <p:tgtEl>
                                          <p:spTgt spid="14"/>
                                        </p:tgtEl>
                                      </p:cBhvr>
                                    </p:animEffect>
                                  </p:childTnLst>
                                </p:cTn>
                              </p:par>
                            </p:childTnLst>
                          </p:cTn>
                        </p:par>
                        <p:par>
                          <p:cTn id="59" fill="hold">
                            <p:stCondLst>
                              <p:cond delay="6000"/>
                            </p:stCondLst>
                            <p:childTnLst>
                              <p:par>
                                <p:cTn id="60" presetID="53" presetClass="entr" presetSubtype="16" fill="hold" grpId="0" nodeType="afterEffect">
                                  <p:stCondLst>
                                    <p:cond delay="0"/>
                                  </p:stCondLst>
                                  <p:childTnLst>
                                    <p:set>
                                      <p:cBhvr>
                                        <p:cTn id="61" dur="1" fill="hold">
                                          <p:stCondLst>
                                            <p:cond delay="0"/>
                                          </p:stCondLst>
                                        </p:cTn>
                                        <p:tgtEl>
                                          <p:spTgt spid="13"/>
                                        </p:tgtEl>
                                        <p:attrNameLst>
                                          <p:attrName>style.visibility</p:attrName>
                                        </p:attrNameLst>
                                      </p:cBhvr>
                                      <p:to>
                                        <p:strVal val="visible"/>
                                      </p:to>
                                    </p:set>
                                    <p:anim calcmode="lin" valueType="num">
                                      <p:cBhvr>
                                        <p:cTn id="62" dur="750" fill="hold"/>
                                        <p:tgtEl>
                                          <p:spTgt spid="13"/>
                                        </p:tgtEl>
                                        <p:attrNameLst>
                                          <p:attrName>ppt_w</p:attrName>
                                        </p:attrNameLst>
                                      </p:cBhvr>
                                      <p:tavLst>
                                        <p:tav tm="0">
                                          <p:val>
                                            <p:fltVal val="0"/>
                                          </p:val>
                                        </p:tav>
                                        <p:tav tm="100000">
                                          <p:val>
                                            <p:strVal val="#ppt_w"/>
                                          </p:val>
                                        </p:tav>
                                      </p:tavLst>
                                    </p:anim>
                                    <p:anim calcmode="lin" valueType="num">
                                      <p:cBhvr>
                                        <p:cTn id="63" dur="750" fill="hold"/>
                                        <p:tgtEl>
                                          <p:spTgt spid="13"/>
                                        </p:tgtEl>
                                        <p:attrNameLst>
                                          <p:attrName>ppt_h</p:attrName>
                                        </p:attrNameLst>
                                      </p:cBhvr>
                                      <p:tavLst>
                                        <p:tav tm="0">
                                          <p:val>
                                            <p:fltVal val="0"/>
                                          </p:val>
                                        </p:tav>
                                        <p:tav tm="100000">
                                          <p:val>
                                            <p:strVal val="#ppt_h"/>
                                          </p:val>
                                        </p:tav>
                                      </p:tavLst>
                                    </p:anim>
                                    <p:animEffect transition="in" filter="fade">
                                      <p:cBhvr>
                                        <p:cTn id="64" dur="75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animBg="1"/>
      <p:bldP spid="7" grpId="0" animBg="1"/>
      <p:bldP spid="8" grpId="0" animBg="1"/>
      <p:bldP spid="9" grpId="0"/>
      <p:bldP spid="10" grpId="0"/>
      <p:bldP spid="11" grpId="0"/>
      <p:bldP spid="12" grpId="0"/>
      <p:bldP spid="13" grpId="0"/>
      <p:bldP spid="14" grpId="0"/>
    </p:bldLst>
  </p:timing>
</p:sld>
</file>

<file path=ppt/slides/slide21.xml><?xml version="1.0" encoding="utf-8"?>
<p:sld xmlns:a="http://schemas.openxmlformats.org/drawingml/2006/main" xmlns:r="http://schemas.openxmlformats.org/officeDocument/2006/relationships" xmlns:p="http://schemas.openxmlformats.org/presentationml/2006/main">
  <p:cSld>
    <p:bg>
      <p:bgPr>
        <a:blipFill dpi="0" rotWithShape="1">
          <a:blip r:embed="rId1">
            <a:lum/>
          </a:blip>
          <a:srcRect/>
          <a:stretch>
            <a:fillRect l="-14000" r="-14000"/>
          </a:stretch>
        </a:blipFill>
        <a:effectLst/>
      </p:bgPr>
    </p:bg>
    <p:spTree>
      <p:nvGrpSpPr>
        <p:cNvPr id="1" name=""/>
        <p:cNvGrpSpPr/>
        <p:nvPr/>
      </p:nvGrpSpPr>
      <p:grpSpPr>
        <a:xfrm>
          <a:off x="0" y="0"/>
          <a:ext cx="0" cy="0"/>
          <a:chOff x="0" y="0"/>
          <a:chExt cx="0" cy="0"/>
        </a:xfrm>
      </p:grpSpPr>
      <p:pic>
        <p:nvPicPr>
          <p:cNvPr id="24" name="图片 2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159464" y="-86924"/>
            <a:ext cx="4492758" cy="4492758"/>
          </a:xfrm>
          <a:prstGeom prst="rect">
            <a:avLst/>
          </a:prstGeom>
        </p:spPr>
      </p:pic>
      <p:sp>
        <p:nvSpPr>
          <p:cNvPr id="25" name="文本框 24"/>
          <p:cNvSpPr txBox="1"/>
          <p:nvPr/>
        </p:nvSpPr>
        <p:spPr>
          <a:xfrm>
            <a:off x="5430478" y="1063063"/>
            <a:ext cx="2078960" cy="1014730"/>
          </a:xfrm>
          <a:prstGeom prst="rect">
            <a:avLst/>
          </a:prstGeom>
          <a:noFill/>
        </p:spPr>
        <p:txBody>
          <a:bodyPr wrap="square" rtlCol="0">
            <a:spAutoFit/>
          </a:bodyPr>
          <a:lstStyle/>
          <a:p>
            <a:pPr algn="dist"/>
            <a:r>
              <a:rPr lang="en-US" altLang="zh-CN" sz="6000" dirty="0">
                <a:solidFill>
                  <a:srgbClr val="2E6F57"/>
                </a:solidFill>
                <a:latin typeface="字魂59号-创粗黑" panose="00000500000000000000" charset="-122"/>
                <a:cs typeface="字魂59号-创粗黑" panose="00000500000000000000" charset="-122"/>
              </a:rPr>
              <a:t>202x</a:t>
            </a:r>
            <a:endParaRPr lang="zh-CN" altLang="en-US" sz="6000" dirty="0">
              <a:solidFill>
                <a:srgbClr val="2E6F57"/>
              </a:solidFill>
              <a:latin typeface="字魂59号-创粗黑" panose="00000500000000000000" charset="-122"/>
              <a:cs typeface="字魂59号-创粗黑" panose="00000500000000000000" charset="-122"/>
            </a:endParaRPr>
          </a:p>
        </p:txBody>
      </p:sp>
      <p:sp>
        <p:nvSpPr>
          <p:cNvPr id="26" name="文本框 25"/>
          <p:cNvSpPr txBox="1"/>
          <p:nvPr/>
        </p:nvSpPr>
        <p:spPr>
          <a:xfrm>
            <a:off x="4605819" y="2005396"/>
            <a:ext cx="3915775" cy="553998"/>
          </a:xfrm>
          <a:prstGeom prst="rect">
            <a:avLst/>
          </a:prstGeom>
          <a:noFill/>
        </p:spPr>
        <p:txBody>
          <a:bodyPr wrap="square" rtlCol="0">
            <a:spAutoFit/>
          </a:bodyPr>
          <a:lstStyle/>
          <a:p>
            <a:r>
              <a:rPr lang="zh-CN" altLang="en-US" sz="3000" b="1" dirty="0">
                <a:solidFill>
                  <a:srgbClr val="2E6F57"/>
                </a:solidFill>
                <a:latin typeface="字魂59号-创粗黑" panose="00000500000000000000" charset="-122"/>
                <a:ea typeface="字魂59号-创粗黑" panose="00000500000000000000" charset="-122"/>
                <a:cs typeface="字魂59号-创粗黑" panose="00000500000000000000" charset="-122"/>
              </a:rPr>
              <a:t>演示完毕，谢谢观看</a:t>
            </a:r>
            <a:endParaRPr lang="zh-CN" altLang="en-US" sz="3000" b="1" dirty="0">
              <a:solidFill>
                <a:srgbClr val="2E6F57"/>
              </a:solidFill>
              <a:latin typeface="字魂59号-创粗黑" panose="00000500000000000000" charset="-122"/>
              <a:ea typeface="字魂59号-创粗黑" panose="00000500000000000000" charset="-122"/>
              <a:cs typeface="字魂59号-创粗黑" panose="00000500000000000000" charset="-122"/>
            </a:endParaRPr>
          </a:p>
        </p:txBody>
      </p:sp>
      <p:sp>
        <p:nvSpPr>
          <p:cNvPr id="27" name="文本框 26"/>
          <p:cNvSpPr txBox="1"/>
          <p:nvPr/>
        </p:nvSpPr>
        <p:spPr>
          <a:xfrm>
            <a:off x="4876900" y="2486063"/>
            <a:ext cx="3186113" cy="248209"/>
          </a:xfrm>
          <a:prstGeom prst="rect">
            <a:avLst/>
          </a:prstGeom>
          <a:noFill/>
        </p:spPr>
        <p:txBody>
          <a:bodyPr wrap="square" rtlCol="0">
            <a:spAutoFit/>
          </a:bodyPr>
          <a:lstStyle/>
          <a:p>
            <a:pPr algn="dist"/>
            <a:r>
              <a:rPr lang="en-US" altLang="zh-CN" sz="1015" dirty="0">
                <a:solidFill>
                  <a:srgbClr val="135C41"/>
                </a:solidFill>
                <a:latin typeface="字魂59号-创粗黑" panose="00000500000000000000" charset="-122"/>
                <a:ea typeface="字魂59号-创粗黑" panose="00000500000000000000" charset="-122"/>
                <a:cs typeface="Andalus" panose="02020603050405020304" pitchFamily="18" charset="-78"/>
              </a:rPr>
              <a:t>Fresh hand painted small report</a:t>
            </a:r>
            <a:endParaRPr lang="zh-CN" altLang="en-US" sz="1015" dirty="0">
              <a:solidFill>
                <a:srgbClr val="135C41"/>
              </a:solidFill>
              <a:latin typeface="字魂59号-创粗黑" panose="00000500000000000000" charset="-122"/>
              <a:ea typeface="字魂59号-创粗黑" panose="00000500000000000000" charset="-122"/>
              <a:cs typeface="Andalus" panose="02020603050405020304" pitchFamily="18" charset="-78"/>
            </a:endParaRPr>
          </a:p>
        </p:txBody>
      </p:sp>
      <p:sp>
        <p:nvSpPr>
          <p:cNvPr id="28" name="文本框 27"/>
          <p:cNvSpPr txBox="1"/>
          <p:nvPr/>
        </p:nvSpPr>
        <p:spPr>
          <a:xfrm>
            <a:off x="5430478" y="2819165"/>
            <a:ext cx="2078960" cy="645160"/>
          </a:xfrm>
          <a:prstGeom prst="rect">
            <a:avLst/>
          </a:prstGeom>
          <a:noFill/>
        </p:spPr>
        <p:txBody>
          <a:bodyPr wrap="square" rtlCol="0">
            <a:spAutoFit/>
          </a:bodyPr>
          <a:lstStyle/>
          <a:p>
            <a:pPr algn="dist"/>
            <a:r>
              <a:rPr lang="zh-CN" altLang="en-US" sz="1800" dirty="0">
                <a:solidFill>
                  <a:srgbClr val="135C41"/>
                </a:solidFill>
                <a:latin typeface="字魂59号-创粗黑" panose="00000500000000000000" charset="-122"/>
                <a:ea typeface="字魂59号-创粗黑" panose="00000500000000000000" charset="-122"/>
                <a:cs typeface="字魂59号-创粗黑" panose="00000500000000000000" charset="-122"/>
              </a:rPr>
              <a:t>汇报人：</a:t>
            </a:r>
            <a:r>
              <a:rPr lang="en-US" altLang="zh-CN" sz="1800" dirty="0">
                <a:solidFill>
                  <a:srgbClr val="135C41"/>
                </a:solidFill>
                <a:latin typeface="字魂59号-创粗黑" panose="00000500000000000000" charset="-122"/>
                <a:ea typeface="字魂59号-创粗黑" panose="00000500000000000000" charset="-122"/>
                <a:cs typeface="字魂59号-创粗黑" panose="00000500000000000000" charset="-122"/>
              </a:rPr>
              <a:t>www.j9p.com</a:t>
            </a:r>
            <a:endParaRPr lang="zh-CN" altLang="en-US" sz="1800" dirty="0">
              <a:solidFill>
                <a:srgbClr val="135C41"/>
              </a:solidFill>
              <a:latin typeface="字魂59号-创粗黑" panose="00000500000000000000" charset="-122"/>
              <a:ea typeface="字魂59号-创粗黑" panose="00000500000000000000" charset="-122"/>
              <a:cs typeface="字魂59号-创粗黑" panose="00000500000000000000"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Tm="3000">
        <p:random/>
      </p:transition>
    </mc:Choice>
    <mc:Fallback>
      <p:transition spd="slow" advTm="3000">
        <p:random/>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p:cTn id="7" dur="1000" fill="hold"/>
                                            <p:tgtEl>
                                              <p:spTgt spid="24"/>
                                            </p:tgtEl>
                                            <p:attrNameLst>
                                              <p:attrName>ppt_w</p:attrName>
                                            </p:attrNameLst>
                                          </p:cBhvr>
                                          <p:tavLst>
                                            <p:tav tm="0">
                                              <p:val>
                                                <p:fltVal val="0"/>
                                              </p:val>
                                            </p:tav>
                                            <p:tav tm="100000">
                                              <p:val>
                                                <p:strVal val="#ppt_w"/>
                                              </p:val>
                                            </p:tav>
                                          </p:tavLst>
                                        </p:anim>
                                        <p:anim calcmode="lin" valueType="num">
                                          <p:cBhvr>
                                            <p:cTn id="8" dur="1000" fill="hold"/>
                                            <p:tgtEl>
                                              <p:spTgt spid="24"/>
                                            </p:tgtEl>
                                            <p:attrNameLst>
                                              <p:attrName>ppt_h</p:attrName>
                                            </p:attrNameLst>
                                          </p:cBhvr>
                                          <p:tavLst>
                                            <p:tav tm="0">
                                              <p:val>
                                                <p:fltVal val="0"/>
                                              </p:val>
                                            </p:tav>
                                            <p:tav tm="100000">
                                              <p:val>
                                                <p:strVal val="#ppt_h"/>
                                              </p:val>
                                            </p:tav>
                                          </p:tavLst>
                                        </p:anim>
                                        <p:anim calcmode="lin" valueType="num">
                                          <p:cBhvr>
                                            <p:cTn id="9" dur="1000" fill="hold"/>
                                            <p:tgtEl>
                                              <p:spTgt spid="24"/>
                                            </p:tgtEl>
                                            <p:attrNameLst>
                                              <p:attrName>style.rotation</p:attrName>
                                            </p:attrNameLst>
                                          </p:cBhvr>
                                          <p:tavLst>
                                            <p:tav tm="0">
                                              <p:val>
                                                <p:fltVal val="90"/>
                                              </p:val>
                                            </p:tav>
                                            <p:tav tm="100000">
                                              <p:val>
                                                <p:fltVal val="0"/>
                                              </p:val>
                                            </p:tav>
                                          </p:tavLst>
                                        </p:anim>
                                        <p:animEffect transition="in" filter="fade">
                                          <p:cBhvr>
                                            <p:cTn id="10" dur="1000"/>
                                            <p:tgtEl>
                                              <p:spTgt spid="24"/>
                                            </p:tgtEl>
                                          </p:cBhvr>
                                        </p:animEffect>
                                      </p:childTnLst>
                                    </p:cTn>
                                  </p:par>
                                </p:childTnLst>
                              </p:cTn>
                            </p:par>
                            <p:par>
                              <p:cTn id="11" fill="hold">
                                <p:stCondLst>
                                  <p:cond delay="1000"/>
                                </p:stCondLst>
                                <p:childTnLst>
                                  <p:par>
                                    <p:cTn id="12" presetID="53" presetClass="entr" presetSubtype="16" fill="hold" grpId="0" nodeType="afterEffect">
                                      <p:stCondLst>
                                        <p:cond delay="0"/>
                                      </p:stCondLst>
                                      <p:childTnLst>
                                        <p:set>
                                          <p:cBhvr>
                                            <p:cTn id="13" dur="1" fill="hold">
                                              <p:stCondLst>
                                                <p:cond delay="0"/>
                                              </p:stCondLst>
                                            </p:cTn>
                                            <p:tgtEl>
                                              <p:spTgt spid="25"/>
                                            </p:tgtEl>
                                            <p:attrNameLst>
                                              <p:attrName>style.visibility</p:attrName>
                                            </p:attrNameLst>
                                          </p:cBhvr>
                                          <p:to>
                                            <p:strVal val="visible"/>
                                          </p:to>
                                        </p:set>
                                        <p:anim calcmode="lin" valueType="num">
                                          <p:cBhvr>
                                            <p:cTn id="14" dur="500" fill="hold"/>
                                            <p:tgtEl>
                                              <p:spTgt spid="25"/>
                                            </p:tgtEl>
                                            <p:attrNameLst>
                                              <p:attrName>ppt_w</p:attrName>
                                            </p:attrNameLst>
                                          </p:cBhvr>
                                          <p:tavLst>
                                            <p:tav tm="0">
                                              <p:val>
                                                <p:fltVal val="0"/>
                                              </p:val>
                                            </p:tav>
                                            <p:tav tm="100000">
                                              <p:val>
                                                <p:strVal val="#ppt_w"/>
                                              </p:val>
                                            </p:tav>
                                          </p:tavLst>
                                        </p:anim>
                                        <p:anim calcmode="lin" valueType="num">
                                          <p:cBhvr>
                                            <p:cTn id="15" dur="500" fill="hold"/>
                                            <p:tgtEl>
                                              <p:spTgt spid="25"/>
                                            </p:tgtEl>
                                            <p:attrNameLst>
                                              <p:attrName>ppt_h</p:attrName>
                                            </p:attrNameLst>
                                          </p:cBhvr>
                                          <p:tavLst>
                                            <p:tav tm="0">
                                              <p:val>
                                                <p:fltVal val="0"/>
                                              </p:val>
                                            </p:tav>
                                            <p:tav tm="100000">
                                              <p:val>
                                                <p:strVal val="#ppt_h"/>
                                              </p:val>
                                            </p:tav>
                                          </p:tavLst>
                                        </p:anim>
                                        <p:animEffect transition="in" filter="fade">
                                          <p:cBhvr>
                                            <p:cTn id="16" dur="500"/>
                                            <p:tgtEl>
                                              <p:spTgt spid="25"/>
                                            </p:tgtEl>
                                          </p:cBhvr>
                                        </p:animEffect>
                                      </p:childTnLst>
                                    </p:cTn>
                                  </p:par>
                                </p:childTnLst>
                              </p:cTn>
                            </p:par>
                            <p:par>
                              <p:cTn id="17" fill="hold">
                                <p:stCondLst>
                                  <p:cond delay="1500"/>
                                </p:stCondLst>
                                <p:childTnLst>
                                  <p:par>
                                    <p:cTn id="18" presetID="2" presetClass="entr" presetSubtype="8" fill="hold" grpId="0" nodeType="afterEffect" p14:presetBounceEnd="20000">
                                      <p:stCondLst>
                                        <p:cond delay="0"/>
                                      </p:stCondLst>
                                      <p:childTnLst>
                                        <p:set>
                                          <p:cBhvr>
                                            <p:cTn id="19" dur="1" fill="hold">
                                              <p:stCondLst>
                                                <p:cond delay="0"/>
                                              </p:stCondLst>
                                            </p:cTn>
                                            <p:tgtEl>
                                              <p:spTgt spid="26"/>
                                            </p:tgtEl>
                                            <p:attrNameLst>
                                              <p:attrName>style.visibility</p:attrName>
                                            </p:attrNameLst>
                                          </p:cBhvr>
                                          <p:to>
                                            <p:strVal val="visible"/>
                                          </p:to>
                                        </p:set>
                                        <p:anim calcmode="lin" valueType="num" p14:bounceEnd="20000">
                                          <p:cBhvr additive="base">
                                            <p:cTn id="20" dur="500" fill="hold"/>
                                            <p:tgtEl>
                                              <p:spTgt spid="26"/>
                                            </p:tgtEl>
                                            <p:attrNameLst>
                                              <p:attrName>ppt_x</p:attrName>
                                            </p:attrNameLst>
                                          </p:cBhvr>
                                          <p:tavLst>
                                            <p:tav tm="0">
                                              <p:val>
                                                <p:strVal val="0-#ppt_w/2"/>
                                              </p:val>
                                            </p:tav>
                                            <p:tav tm="100000">
                                              <p:val>
                                                <p:strVal val="#ppt_x"/>
                                              </p:val>
                                            </p:tav>
                                          </p:tavLst>
                                        </p:anim>
                                        <p:anim calcmode="lin" valueType="num" p14:bounceEnd="20000">
                                          <p:cBhvr additive="base">
                                            <p:cTn id="21" dur="500" fill="hold"/>
                                            <p:tgtEl>
                                              <p:spTgt spid="26"/>
                                            </p:tgtEl>
                                            <p:attrNameLst>
                                              <p:attrName>ppt_y</p:attrName>
                                            </p:attrNameLst>
                                          </p:cBhvr>
                                          <p:tavLst>
                                            <p:tav tm="0">
                                              <p:val>
                                                <p:strVal val="#ppt_y"/>
                                              </p:val>
                                            </p:tav>
                                            <p:tav tm="100000">
                                              <p:val>
                                                <p:strVal val="#ppt_y"/>
                                              </p:val>
                                            </p:tav>
                                          </p:tavLst>
                                        </p:anim>
                                      </p:childTnLst>
                                    </p:cTn>
                                  </p:par>
                                  <p:par>
                                    <p:cTn id="22" presetID="2" presetClass="entr" presetSubtype="2" fill="hold" grpId="0" nodeType="withEffect" p14:presetBounceEnd="20000">
                                      <p:stCondLst>
                                        <p:cond delay="0"/>
                                      </p:stCondLst>
                                      <p:childTnLst>
                                        <p:set>
                                          <p:cBhvr>
                                            <p:cTn id="23" dur="1" fill="hold">
                                              <p:stCondLst>
                                                <p:cond delay="0"/>
                                              </p:stCondLst>
                                            </p:cTn>
                                            <p:tgtEl>
                                              <p:spTgt spid="27"/>
                                            </p:tgtEl>
                                            <p:attrNameLst>
                                              <p:attrName>style.visibility</p:attrName>
                                            </p:attrNameLst>
                                          </p:cBhvr>
                                          <p:to>
                                            <p:strVal val="visible"/>
                                          </p:to>
                                        </p:set>
                                        <p:anim calcmode="lin" valueType="num" p14:bounceEnd="20000">
                                          <p:cBhvr additive="base">
                                            <p:cTn id="24" dur="500" fill="hold"/>
                                            <p:tgtEl>
                                              <p:spTgt spid="27"/>
                                            </p:tgtEl>
                                            <p:attrNameLst>
                                              <p:attrName>ppt_x</p:attrName>
                                            </p:attrNameLst>
                                          </p:cBhvr>
                                          <p:tavLst>
                                            <p:tav tm="0">
                                              <p:val>
                                                <p:strVal val="1+#ppt_w/2"/>
                                              </p:val>
                                            </p:tav>
                                            <p:tav tm="100000">
                                              <p:val>
                                                <p:strVal val="#ppt_x"/>
                                              </p:val>
                                            </p:tav>
                                          </p:tavLst>
                                        </p:anim>
                                        <p:anim calcmode="lin" valueType="num" p14:bounceEnd="20000">
                                          <p:cBhvr additive="base">
                                            <p:cTn id="25" dur="500" fill="hold"/>
                                            <p:tgtEl>
                                              <p:spTgt spid="27"/>
                                            </p:tgtEl>
                                            <p:attrNameLst>
                                              <p:attrName>ppt_y</p:attrName>
                                            </p:attrNameLst>
                                          </p:cBhvr>
                                          <p:tavLst>
                                            <p:tav tm="0">
                                              <p:val>
                                                <p:strVal val="#ppt_y"/>
                                              </p:val>
                                            </p:tav>
                                            <p:tav tm="100000">
                                              <p:val>
                                                <p:strVal val="#ppt_y"/>
                                              </p:val>
                                            </p:tav>
                                          </p:tavLst>
                                        </p:anim>
                                      </p:childTnLst>
                                    </p:cTn>
                                  </p:par>
                                </p:childTnLst>
                              </p:cTn>
                            </p:par>
                            <p:par>
                              <p:cTn id="26" fill="hold">
                                <p:stCondLst>
                                  <p:cond delay="2000"/>
                                </p:stCondLst>
                                <p:childTnLst>
                                  <p:par>
                                    <p:cTn id="27" presetID="42" presetClass="entr" presetSubtype="0" fill="hold" grpId="0" nodeType="afterEffect">
                                      <p:stCondLst>
                                        <p:cond delay="0"/>
                                      </p:stCondLst>
                                      <p:childTnLst>
                                        <p:set>
                                          <p:cBhvr>
                                            <p:cTn id="28" dur="1" fill="hold">
                                              <p:stCondLst>
                                                <p:cond delay="0"/>
                                              </p:stCondLst>
                                            </p:cTn>
                                            <p:tgtEl>
                                              <p:spTgt spid="28"/>
                                            </p:tgtEl>
                                            <p:attrNameLst>
                                              <p:attrName>style.visibility</p:attrName>
                                            </p:attrNameLst>
                                          </p:cBhvr>
                                          <p:to>
                                            <p:strVal val="visible"/>
                                          </p:to>
                                        </p:set>
                                        <p:animEffect transition="in" filter="fade">
                                          <p:cBhvr>
                                            <p:cTn id="29" dur="1000"/>
                                            <p:tgtEl>
                                              <p:spTgt spid="28"/>
                                            </p:tgtEl>
                                          </p:cBhvr>
                                        </p:animEffect>
                                        <p:anim calcmode="lin" valueType="num">
                                          <p:cBhvr>
                                            <p:cTn id="30" dur="1000" fill="hold"/>
                                            <p:tgtEl>
                                              <p:spTgt spid="28"/>
                                            </p:tgtEl>
                                            <p:attrNameLst>
                                              <p:attrName>ppt_x</p:attrName>
                                            </p:attrNameLst>
                                          </p:cBhvr>
                                          <p:tavLst>
                                            <p:tav tm="0">
                                              <p:val>
                                                <p:strVal val="#ppt_x"/>
                                              </p:val>
                                            </p:tav>
                                            <p:tav tm="100000">
                                              <p:val>
                                                <p:strVal val="#ppt_x"/>
                                              </p:val>
                                            </p:tav>
                                          </p:tavLst>
                                        </p:anim>
                                        <p:anim calcmode="lin" valueType="num">
                                          <p:cBhvr>
                                            <p:cTn id="31" dur="1000" fill="hold"/>
                                            <p:tgtEl>
                                              <p:spTgt spid="2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P spid="26" grpId="0"/>
          <p:bldP spid="27" grpId="0"/>
          <p:bldP spid="28" grpId="0"/>
        </p:bldLst>
      </p:timing>
    </mc:Choice>
    <mc:Fallback>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p:cTn id="7" dur="1000" fill="hold"/>
                                            <p:tgtEl>
                                              <p:spTgt spid="24"/>
                                            </p:tgtEl>
                                            <p:attrNameLst>
                                              <p:attrName>ppt_w</p:attrName>
                                            </p:attrNameLst>
                                          </p:cBhvr>
                                          <p:tavLst>
                                            <p:tav tm="0">
                                              <p:val>
                                                <p:fltVal val="0"/>
                                              </p:val>
                                            </p:tav>
                                            <p:tav tm="100000">
                                              <p:val>
                                                <p:strVal val="#ppt_w"/>
                                              </p:val>
                                            </p:tav>
                                          </p:tavLst>
                                        </p:anim>
                                        <p:anim calcmode="lin" valueType="num">
                                          <p:cBhvr>
                                            <p:cTn id="8" dur="1000" fill="hold"/>
                                            <p:tgtEl>
                                              <p:spTgt spid="24"/>
                                            </p:tgtEl>
                                            <p:attrNameLst>
                                              <p:attrName>ppt_h</p:attrName>
                                            </p:attrNameLst>
                                          </p:cBhvr>
                                          <p:tavLst>
                                            <p:tav tm="0">
                                              <p:val>
                                                <p:fltVal val="0"/>
                                              </p:val>
                                            </p:tav>
                                            <p:tav tm="100000">
                                              <p:val>
                                                <p:strVal val="#ppt_h"/>
                                              </p:val>
                                            </p:tav>
                                          </p:tavLst>
                                        </p:anim>
                                        <p:anim calcmode="lin" valueType="num">
                                          <p:cBhvr>
                                            <p:cTn id="9" dur="1000" fill="hold"/>
                                            <p:tgtEl>
                                              <p:spTgt spid="24"/>
                                            </p:tgtEl>
                                            <p:attrNameLst>
                                              <p:attrName>style.rotation</p:attrName>
                                            </p:attrNameLst>
                                          </p:cBhvr>
                                          <p:tavLst>
                                            <p:tav tm="0">
                                              <p:val>
                                                <p:fltVal val="90"/>
                                              </p:val>
                                            </p:tav>
                                            <p:tav tm="100000">
                                              <p:val>
                                                <p:fltVal val="0"/>
                                              </p:val>
                                            </p:tav>
                                          </p:tavLst>
                                        </p:anim>
                                        <p:animEffect transition="in" filter="fade">
                                          <p:cBhvr>
                                            <p:cTn id="10" dur="1000"/>
                                            <p:tgtEl>
                                              <p:spTgt spid="24"/>
                                            </p:tgtEl>
                                          </p:cBhvr>
                                        </p:animEffect>
                                      </p:childTnLst>
                                    </p:cTn>
                                  </p:par>
                                </p:childTnLst>
                              </p:cTn>
                            </p:par>
                            <p:par>
                              <p:cTn id="11" fill="hold">
                                <p:stCondLst>
                                  <p:cond delay="1000"/>
                                </p:stCondLst>
                                <p:childTnLst>
                                  <p:par>
                                    <p:cTn id="12" presetID="53" presetClass="entr" presetSubtype="16" fill="hold" grpId="0" nodeType="afterEffect">
                                      <p:stCondLst>
                                        <p:cond delay="0"/>
                                      </p:stCondLst>
                                      <p:childTnLst>
                                        <p:set>
                                          <p:cBhvr>
                                            <p:cTn id="13" dur="1" fill="hold">
                                              <p:stCondLst>
                                                <p:cond delay="0"/>
                                              </p:stCondLst>
                                            </p:cTn>
                                            <p:tgtEl>
                                              <p:spTgt spid="25"/>
                                            </p:tgtEl>
                                            <p:attrNameLst>
                                              <p:attrName>style.visibility</p:attrName>
                                            </p:attrNameLst>
                                          </p:cBhvr>
                                          <p:to>
                                            <p:strVal val="visible"/>
                                          </p:to>
                                        </p:set>
                                        <p:anim calcmode="lin" valueType="num">
                                          <p:cBhvr>
                                            <p:cTn id="14" dur="500" fill="hold"/>
                                            <p:tgtEl>
                                              <p:spTgt spid="25"/>
                                            </p:tgtEl>
                                            <p:attrNameLst>
                                              <p:attrName>ppt_w</p:attrName>
                                            </p:attrNameLst>
                                          </p:cBhvr>
                                          <p:tavLst>
                                            <p:tav tm="0">
                                              <p:val>
                                                <p:fltVal val="0"/>
                                              </p:val>
                                            </p:tav>
                                            <p:tav tm="100000">
                                              <p:val>
                                                <p:strVal val="#ppt_w"/>
                                              </p:val>
                                            </p:tav>
                                          </p:tavLst>
                                        </p:anim>
                                        <p:anim calcmode="lin" valueType="num">
                                          <p:cBhvr>
                                            <p:cTn id="15" dur="500" fill="hold"/>
                                            <p:tgtEl>
                                              <p:spTgt spid="25"/>
                                            </p:tgtEl>
                                            <p:attrNameLst>
                                              <p:attrName>ppt_h</p:attrName>
                                            </p:attrNameLst>
                                          </p:cBhvr>
                                          <p:tavLst>
                                            <p:tav tm="0">
                                              <p:val>
                                                <p:fltVal val="0"/>
                                              </p:val>
                                            </p:tav>
                                            <p:tav tm="100000">
                                              <p:val>
                                                <p:strVal val="#ppt_h"/>
                                              </p:val>
                                            </p:tav>
                                          </p:tavLst>
                                        </p:anim>
                                        <p:animEffect transition="in" filter="fade">
                                          <p:cBhvr>
                                            <p:cTn id="16" dur="500"/>
                                            <p:tgtEl>
                                              <p:spTgt spid="25"/>
                                            </p:tgtEl>
                                          </p:cBhvr>
                                        </p:animEffect>
                                      </p:childTnLst>
                                    </p:cTn>
                                  </p:par>
                                </p:childTnLst>
                              </p:cTn>
                            </p:par>
                            <p:par>
                              <p:cTn id="17" fill="hold">
                                <p:stCondLst>
                                  <p:cond delay="1500"/>
                                </p:stCondLst>
                                <p:childTnLst>
                                  <p:par>
                                    <p:cTn id="18" presetID="2" presetClass="entr" presetSubtype="8" fill="hold" grpId="0" nodeType="afterEffect">
                                      <p:stCondLst>
                                        <p:cond delay="0"/>
                                      </p:stCondLst>
                                      <p:childTnLst>
                                        <p:set>
                                          <p:cBhvr>
                                            <p:cTn id="19" dur="1" fill="hold">
                                              <p:stCondLst>
                                                <p:cond delay="0"/>
                                              </p:stCondLst>
                                            </p:cTn>
                                            <p:tgtEl>
                                              <p:spTgt spid="26"/>
                                            </p:tgtEl>
                                            <p:attrNameLst>
                                              <p:attrName>style.visibility</p:attrName>
                                            </p:attrNameLst>
                                          </p:cBhvr>
                                          <p:to>
                                            <p:strVal val="visible"/>
                                          </p:to>
                                        </p:set>
                                        <p:anim calcmode="lin" valueType="num">
                                          <p:cBhvr additive="base">
                                            <p:cTn id="20" dur="500" fill="hold"/>
                                            <p:tgtEl>
                                              <p:spTgt spid="26"/>
                                            </p:tgtEl>
                                            <p:attrNameLst>
                                              <p:attrName>ppt_x</p:attrName>
                                            </p:attrNameLst>
                                          </p:cBhvr>
                                          <p:tavLst>
                                            <p:tav tm="0">
                                              <p:val>
                                                <p:strVal val="0-#ppt_w/2"/>
                                              </p:val>
                                            </p:tav>
                                            <p:tav tm="100000">
                                              <p:val>
                                                <p:strVal val="#ppt_x"/>
                                              </p:val>
                                            </p:tav>
                                          </p:tavLst>
                                        </p:anim>
                                        <p:anim calcmode="lin" valueType="num">
                                          <p:cBhvr additive="base">
                                            <p:cTn id="21" dur="500" fill="hold"/>
                                            <p:tgtEl>
                                              <p:spTgt spid="26"/>
                                            </p:tgtEl>
                                            <p:attrNameLst>
                                              <p:attrName>ppt_y</p:attrName>
                                            </p:attrNameLst>
                                          </p:cBhvr>
                                          <p:tavLst>
                                            <p:tav tm="0">
                                              <p:val>
                                                <p:strVal val="#ppt_y"/>
                                              </p:val>
                                            </p:tav>
                                            <p:tav tm="100000">
                                              <p:val>
                                                <p:strVal val="#ppt_y"/>
                                              </p:val>
                                            </p:tav>
                                          </p:tavLst>
                                        </p:anim>
                                      </p:childTnLst>
                                    </p:cTn>
                                  </p:par>
                                  <p:par>
                                    <p:cTn id="22" presetID="2" presetClass="entr" presetSubtype="2" fill="hold" grpId="0" nodeType="withEffect">
                                      <p:stCondLst>
                                        <p:cond delay="0"/>
                                      </p:stCondLst>
                                      <p:childTnLst>
                                        <p:set>
                                          <p:cBhvr>
                                            <p:cTn id="23" dur="1" fill="hold">
                                              <p:stCondLst>
                                                <p:cond delay="0"/>
                                              </p:stCondLst>
                                            </p:cTn>
                                            <p:tgtEl>
                                              <p:spTgt spid="27"/>
                                            </p:tgtEl>
                                            <p:attrNameLst>
                                              <p:attrName>style.visibility</p:attrName>
                                            </p:attrNameLst>
                                          </p:cBhvr>
                                          <p:to>
                                            <p:strVal val="visible"/>
                                          </p:to>
                                        </p:set>
                                        <p:anim calcmode="lin" valueType="num">
                                          <p:cBhvr additive="base">
                                            <p:cTn id="24" dur="500" fill="hold"/>
                                            <p:tgtEl>
                                              <p:spTgt spid="27"/>
                                            </p:tgtEl>
                                            <p:attrNameLst>
                                              <p:attrName>ppt_x</p:attrName>
                                            </p:attrNameLst>
                                          </p:cBhvr>
                                          <p:tavLst>
                                            <p:tav tm="0">
                                              <p:val>
                                                <p:strVal val="1+#ppt_w/2"/>
                                              </p:val>
                                            </p:tav>
                                            <p:tav tm="100000">
                                              <p:val>
                                                <p:strVal val="#ppt_x"/>
                                              </p:val>
                                            </p:tav>
                                          </p:tavLst>
                                        </p:anim>
                                        <p:anim calcmode="lin" valueType="num">
                                          <p:cBhvr additive="base">
                                            <p:cTn id="25" dur="500" fill="hold"/>
                                            <p:tgtEl>
                                              <p:spTgt spid="27"/>
                                            </p:tgtEl>
                                            <p:attrNameLst>
                                              <p:attrName>ppt_y</p:attrName>
                                            </p:attrNameLst>
                                          </p:cBhvr>
                                          <p:tavLst>
                                            <p:tav tm="0">
                                              <p:val>
                                                <p:strVal val="#ppt_y"/>
                                              </p:val>
                                            </p:tav>
                                            <p:tav tm="100000">
                                              <p:val>
                                                <p:strVal val="#ppt_y"/>
                                              </p:val>
                                            </p:tav>
                                          </p:tavLst>
                                        </p:anim>
                                      </p:childTnLst>
                                    </p:cTn>
                                  </p:par>
                                </p:childTnLst>
                              </p:cTn>
                            </p:par>
                            <p:par>
                              <p:cTn id="26" fill="hold">
                                <p:stCondLst>
                                  <p:cond delay="2000"/>
                                </p:stCondLst>
                                <p:childTnLst>
                                  <p:par>
                                    <p:cTn id="27" presetID="42" presetClass="entr" presetSubtype="0" fill="hold" grpId="0" nodeType="afterEffect">
                                      <p:stCondLst>
                                        <p:cond delay="0"/>
                                      </p:stCondLst>
                                      <p:childTnLst>
                                        <p:set>
                                          <p:cBhvr>
                                            <p:cTn id="28" dur="1" fill="hold">
                                              <p:stCondLst>
                                                <p:cond delay="0"/>
                                              </p:stCondLst>
                                            </p:cTn>
                                            <p:tgtEl>
                                              <p:spTgt spid="28"/>
                                            </p:tgtEl>
                                            <p:attrNameLst>
                                              <p:attrName>style.visibility</p:attrName>
                                            </p:attrNameLst>
                                          </p:cBhvr>
                                          <p:to>
                                            <p:strVal val="visible"/>
                                          </p:to>
                                        </p:set>
                                        <p:animEffect transition="in" filter="fade">
                                          <p:cBhvr>
                                            <p:cTn id="29" dur="1000"/>
                                            <p:tgtEl>
                                              <p:spTgt spid="28"/>
                                            </p:tgtEl>
                                          </p:cBhvr>
                                        </p:animEffect>
                                        <p:anim calcmode="lin" valueType="num">
                                          <p:cBhvr>
                                            <p:cTn id="30" dur="1000" fill="hold"/>
                                            <p:tgtEl>
                                              <p:spTgt spid="28"/>
                                            </p:tgtEl>
                                            <p:attrNameLst>
                                              <p:attrName>ppt_x</p:attrName>
                                            </p:attrNameLst>
                                          </p:cBhvr>
                                          <p:tavLst>
                                            <p:tav tm="0">
                                              <p:val>
                                                <p:strVal val="#ppt_x"/>
                                              </p:val>
                                            </p:tav>
                                            <p:tav tm="100000">
                                              <p:val>
                                                <p:strVal val="#ppt_x"/>
                                              </p:val>
                                            </p:tav>
                                          </p:tavLst>
                                        </p:anim>
                                        <p:anim calcmode="lin" valueType="num">
                                          <p:cBhvr>
                                            <p:cTn id="31" dur="1000" fill="hold"/>
                                            <p:tgtEl>
                                              <p:spTgt spid="2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P spid="26" grpId="0"/>
          <p:bldP spid="27" grpId="0"/>
          <p:bldP spid="28" grpId="0"/>
        </p:bldLst>
      </p:timing>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1">
            <a:lum/>
          </a:blip>
          <a:srcRect/>
          <a:stretch>
            <a:fillRect t="-9000" b="-9000"/>
          </a:stretch>
        </a:blipFill>
        <a:effectLst/>
      </p:bgPr>
    </p:bg>
    <p:spTree>
      <p:nvGrpSpPr>
        <p:cNvPr id="1" name=""/>
        <p:cNvGrpSpPr/>
        <p:nvPr/>
      </p:nvGrpSpPr>
      <p:grpSpPr>
        <a:xfrm>
          <a:off x="0" y="0"/>
          <a:ext cx="0" cy="0"/>
          <a:chOff x="0" y="0"/>
          <a:chExt cx="0" cy="0"/>
        </a:xfrm>
      </p:grpSpPr>
      <p:sp>
        <p:nvSpPr>
          <p:cNvPr id="4" name="椭圆 3"/>
          <p:cNvSpPr/>
          <p:nvPr/>
        </p:nvSpPr>
        <p:spPr>
          <a:xfrm>
            <a:off x="2630261" y="630011"/>
            <a:ext cx="3883479" cy="3883479"/>
          </a:xfrm>
          <a:prstGeom prst="ellipse">
            <a:avLst/>
          </a:prstGeom>
          <a:solidFill>
            <a:schemeClr val="bg1"/>
          </a:solidFill>
          <a:ln>
            <a:noFill/>
          </a:ln>
          <a:effectLst>
            <a:outerShdw blurRad="508000" sx="103000" sy="103000" algn="ctr" rotWithShape="0">
              <a:prstClr val="black">
                <a:alpha val="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cs typeface="字魂59号-创粗黑" panose="00000500000000000000" charset="-122"/>
            </a:endParaRPr>
          </a:p>
        </p:txBody>
      </p:sp>
      <p:sp>
        <p:nvSpPr>
          <p:cNvPr id="5" name="椭圆 4"/>
          <p:cNvSpPr/>
          <p:nvPr/>
        </p:nvSpPr>
        <p:spPr>
          <a:xfrm>
            <a:off x="2784702" y="784452"/>
            <a:ext cx="3574596" cy="3574596"/>
          </a:xfrm>
          <a:prstGeom prst="ellipse">
            <a:avLst/>
          </a:prstGeom>
          <a:noFill/>
          <a:ln w="38100">
            <a:solidFill>
              <a:srgbClr val="60757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cs typeface="字魂59号-创粗黑" panose="00000500000000000000" charset="-122"/>
            </a:endParaRPr>
          </a:p>
        </p:txBody>
      </p:sp>
      <p:sp>
        <p:nvSpPr>
          <p:cNvPr id="6" name="文本框 5"/>
          <p:cNvSpPr txBox="1"/>
          <p:nvPr/>
        </p:nvSpPr>
        <p:spPr>
          <a:xfrm>
            <a:off x="3866812" y="1406538"/>
            <a:ext cx="1807028" cy="1685077"/>
          </a:xfrm>
          <a:prstGeom prst="rect">
            <a:avLst/>
          </a:prstGeom>
          <a:noFill/>
        </p:spPr>
        <p:txBody>
          <a:bodyPr wrap="square" rtlCol="0">
            <a:spAutoFit/>
          </a:bodyPr>
          <a:lstStyle/>
          <a:p>
            <a:pPr algn="just"/>
            <a:r>
              <a:rPr lang="en-US" altLang="zh-CN" sz="10350" dirty="0">
                <a:solidFill>
                  <a:srgbClr val="2E6F57"/>
                </a:solidFill>
                <a:latin typeface="字魂59号-创粗黑" panose="00000500000000000000" charset="-122"/>
                <a:cs typeface="字魂59号-创粗黑" panose="00000500000000000000" charset="-122"/>
              </a:rPr>
              <a:t>01</a:t>
            </a:r>
            <a:endParaRPr lang="zh-CN" altLang="en-US" sz="10350" dirty="0">
              <a:solidFill>
                <a:srgbClr val="2E6F57"/>
              </a:solidFill>
              <a:latin typeface="字魂59号-创粗黑" panose="00000500000000000000" charset="-122"/>
              <a:cs typeface="字魂59号-创粗黑" panose="00000500000000000000" charset="-122"/>
            </a:endParaRPr>
          </a:p>
        </p:txBody>
      </p:sp>
      <p:sp>
        <p:nvSpPr>
          <p:cNvPr id="7" name="文本框 6"/>
          <p:cNvSpPr txBox="1"/>
          <p:nvPr/>
        </p:nvSpPr>
        <p:spPr>
          <a:xfrm>
            <a:off x="3123179" y="2880295"/>
            <a:ext cx="2897642" cy="553998"/>
          </a:xfrm>
          <a:prstGeom prst="rect">
            <a:avLst/>
          </a:prstGeom>
          <a:noFill/>
        </p:spPr>
        <p:txBody>
          <a:bodyPr wrap="square" rtlCol="0">
            <a:spAutoFit/>
          </a:bodyPr>
          <a:lstStyle/>
          <a:p>
            <a:pPr algn="dist"/>
            <a:r>
              <a:rPr lang="zh-CN" altLang="en-US" sz="3000" b="1" dirty="0">
                <a:solidFill>
                  <a:srgbClr val="2E6F57"/>
                </a:solidFill>
                <a:latin typeface="字魂59号-创粗黑" panose="00000500000000000000" charset="-122"/>
                <a:ea typeface="字魂59号-创粗黑" panose="00000500000000000000" charset="-122"/>
                <a:cs typeface="字魂59号-创粗黑" panose="00000500000000000000" charset="-122"/>
              </a:rPr>
              <a:t>添加您的标题</a:t>
            </a:r>
            <a:endParaRPr lang="zh-CN" altLang="en-US" sz="3000" b="1" dirty="0">
              <a:solidFill>
                <a:srgbClr val="2E6F57"/>
              </a:solidFill>
              <a:latin typeface="字魂59号-创粗黑" panose="00000500000000000000" charset="-122"/>
              <a:ea typeface="字魂59号-创粗黑" panose="00000500000000000000" charset="-122"/>
              <a:cs typeface="字魂59号-创粗黑" panose="00000500000000000000"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Tm="3000">
        <p:random/>
      </p:transition>
    </mc:Choice>
    <mc:Fallback>
      <p:transition spd="slow" advTm="3000">
        <p:random/>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Freeform 24"/>
          <p:cNvSpPr/>
          <p:nvPr/>
        </p:nvSpPr>
        <p:spPr bwMode="auto">
          <a:xfrm rot="5400000">
            <a:off x="1705491" y="1790335"/>
            <a:ext cx="1038057" cy="1408201"/>
          </a:xfrm>
          <a:custGeom>
            <a:avLst/>
            <a:gdLst/>
            <a:ahLst/>
            <a:cxnLst>
              <a:cxn ang="0">
                <a:pos x="452" y="426"/>
              </a:cxn>
              <a:cxn ang="0">
                <a:pos x="478" y="432"/>
              </a:cxn>
              <a:cxn ang="0">
                <a:pos x="500" y="444"/>
              </a:cxn>
              <a:cxn ang="0">
                <a:pos x="524" y="464"/>
              </a:cxn>
              <a:cxn ang="0">
                <a:pos x="530" y="468"/>
              </a:cxn>
              <a:cxn ang="0">
                <a:pos x="586" y="468"/>
              </a:cxn>
              <a:cxn ang="0">
                <a:pos x="590" y="468"/>
              </a:cxn>
              <a:cxn ang="0">
                <a:pos x="594" y="464"/>
              </a:cxn>
              <a:cxn ang="0">
                <a:pos x="594" y="220"/>
              </a:cxn>
              <a:cxn ang="0">
                <a:pos x="594" y="216"/>
              </a:cxn>
              <a:cxn ang="0">
                <a:pos x="590" y="212"/>
              </a:cxn>
              <a:cxn ang="0">
                <a:pos x="346" y="212"/>
              </a:cxn>
              <a:cxn ang="0">
                <a:pos x="338" y="212"/>
              </a:cxn>
              <a:cxn ang="0">
                <a:pos x="338" y="202"/>
              </a:cxn>
              <a:cxn ang="0">
                <a:pos x="338" y="166"/>
              </a:cxn>
              <a:cxn ang="0">
                <a:pos x="344" y="152"/>
              </a:cxn>
              <a:cxn ang="0">
                <a:pos x="350" y="146"/>
              </a:cxn>
              <a:cxn ang="0">
                <a:pos x="370" y="120"/>
              </a:cxn>
              <a:cxn ang="0">
                <a:pos x="380" y="96"/>
              </a:cxn>
              <a:cxn ang="0">
                <a:pos x="382" y="84"/>
              </a:cxn>
              <a:cxn ang="0">
                <a:pos x="376" y="50"/>
              </a:cxn>
              <a:cxn ang="0">
                <a:pos x="358" y="24"/>
              </a:cxn>
              <a:cxn ang="0">
                <a:pos x="330" y="6"/>
              </a:cxn>
              <a:cxn ang="0">
                <a:pos x="298" y="0"/>
              </a:cxn>
              <a:cxn ang="0">
                <a:pos x="280" y="0"/>
              </a:cxn>
              <a:cxn ang="0">
                <a:pos x="250" y="14"/>
              </a:cxn>
              <a:cxn ang="0">
                <a:pos x="228" y="36"/>
              </a:cxn>
              <a:cxn ang="0">
                <a:pos x="214" y="66"/>
              </a:cxn>
              <a:cxn ang="0">
                <a:pos x="212" y="84"/>
              </a:cxn>
              <a:cxn ang="0">
                <a:pos x="218" y="108"/>
              </a:cxn>
              <a:cxn ang="0">
                <a:pos x="232" y="130"/>
              </a:cxn>
              <a:cxn ang="0">
                <a:pos x="250" y="152"/>
              </a:cxn>
              <a:cxn ang="0">
                <a:pos x="254" y="158"/>
              </a:cxn>
              <a:cxn ang="0">
                <a:pos x="256" y="202"/>
              </a:cxn>
              <a:cxn ang="0">
                <a:pos x="256" y="212"/>
              </a:cxn>
              <a:cxn ang="0">
                <a:pos x="248" y="212"/>
              </a:cxn>
              <a:cxn ang="0">
                <a:pos x="8" y="212"/>
              </a:cxn>
              <a:cxn ang="0">
                <a:pos x="2" y="214"/>
              </a:cxn>
              <a:cxn ang="0">
                <a:pos x="0" y="220"/>
              </a:cxn>
              <a:cxn ang="0">
                <a:pos x="0" y="798"/>
              </a:cxn>
              <a:cxn ang="0">
                <a:pos x="2" y="804"/>
              </a:cxn>
              <a:cxn ang="0">
                <a:pos x="8" y="806"/>
              </a:cxn>
              <a:cxn ang="0">
                <a:pos x="586" y="806"/>
              </a:cxn>
              <a:cxn ang="0">
                <a:pos x="592" y="804"/>
              </a:cxn>
              <a:cxn ang="0">
                <a:pos x="594" y="798"/>
              </a:cxn>
              <a:cxn ang="0">
                <a:pos x="594" y="558"/>
              </a:cxn>
              <a:cxn ang="0">
                <a:pos x="592" y="554"/>
              </a:cxn>
              <a:cxn ang="0">
                <a:pos x="586" y="550"/>
              </a:cxn>
              <a:cxn ang="0">
                <a:pos x="538" y="550"/>
              </a:cxn>
              <a:cxn ang="0">
                <a:pos x="524" y="556"/>
              </a:cxn>
              <a:cxn ang="0">
                <a:pos x="518" y="562"/>
              </a:cxn>
              <a:cxn ang="0">
                <a:pos x="490" y="582"/>
              </a:cxn>
              <a:cxn ang="0">
                <a:pos x="466" y="592"/>
              </a:cxn>
              <a:cxn ang="0">
                <a:pos x="452" y="594"/>
              </a:cxn>
              <a:cxn ang="0">
                <a:pos x="418" y="588"/>
              </a:cxn>
              <a:cxn ang="0">
                <a:pos x="390" y="570"/>
              </a:cxn>
              <a:cxn ang="0">
                <a:pos x="370" y="542"/>
              </a:cxn>
              <a:cxn ang="0">
                <a:pos x="364" y="510"/>
              </a:cxn>
              <a:cxn ang="0">
                <a:pos x="366" y="492"/>
              </a:cxn>
              <a:cxn ang="0">
                <a:pos x="380" y="462"/>
              </a:cxn>
              <a:cxn ang="0">
                <a:pos x="404" y="440"/>
              </a:cxn>
              <a:cxn ang="0">
                <a:pos x="434" y="426"/>
              </a:cxn>
              <a:cxn ang="0">
                <a:pos x="452" y="426"/>
              </a:cxn>
            </a:cxnLst>
            <a:rect l="0" t="0" r="r" b="b"/>
            <a:pathLst>
              <a:path w="594" h="806">
                <a:moveTo>
                  <a:pt x="452" y="426"/>
                </a:moveTo>
                <a:lnTo>
                  <a:pt x="452" y="426"/>
                </a:lnTo>
                <a:lnTo>
                  <a:pt x="466" y="426"/>
                </a:lnTo>
                <a:lnTo>
                  <a:pt x="478" y="432"/>
                </a:lnTo>
                <a:lnTo>
                  <a:pt x="490" y="438"/>
                </a:lnTo>
                <a:lnTo>
                  <a:pt x="500" y="444"/>
                </a:lnTo>
                <a:lnTo>
                  <a:pt x="518" y="458"/>
                </a:lnTo>
                <a:lnTo>
                  <a:pt x="524" y="464"/>
                </a:lnTo>
                <a:lnTo>
                  <a:pt x="524" y="464"/>
                </a:lnTo>
                <a:lnTo>
                  <a:pt x="530" y="468"/>
                </a:lnTo>
                <a:lnTo>
                  <a:pt x="538" y="468"/>
                </a:lnTo>
                <a:lnTo>
                  <a:pt x="586" y="468"/>
                </a:lnTo>
                <a:lnTo>
                  <a:pt x="586" y="468"/>
                </a:lnTo>
                <a:lnTo>
                  <a:pt x="590" y="468"/>
                </a:lnTo>
                <a:lnTo>
                  <a:pt x="592" y="466"/>
                </a:lnTo>
                <a:lnTo>
                  <a:pt x="594" y="464"/>
                </a:lnTo>
                <a:lnTo>
                  <a:pt x="594" y="460"/>
                </a:lnTo>
                <a:lnTo>
                  <a:pt x="594" y="220"/>
                </a:lnTo>
                <a:lnTo>
                  <a:pt x="594" y="220"/>
                </a:lnTo>
                <a:lnTo>
                  <a:pt x="594" y="216"/>
                </a:lnTo>
                <a:lnTo>
                  <a:pt x="592" y="214"/>
                </a:lnTo>
                <a:lnTo>
                  <a:pt x="590" y="212"/>
                </a:lnTo>
                <a:lnTo>
                  <a:pt x="586" y="212"/>
                </a:lnTo>
                <a:lnTo>
                  <a:pt x="346" y="212"/>
                </a:lnTo>
                <a:lnTo>
                  <a:pt x="346" y="212"/>
                </a:lnTo>
                <a:lnTo>
                  <a:pt x="338" y="212"/>
                </a:lnTo>
                <a:lnTo>
                  <a:pt x="338" y="212"/>
                </a:lnTo>
                <a:lnTo>
                  <a:pt x="338" y="202"/>
                </a:lnTo>
                <a:lnTo>
                  <a:pt x="338" y="166"/>
                </a:lnTo>
                <a:lnTo>
                  <a:pt x="338" y="166"/>
                </a:lnTo>
                <a:lnTo>
                  <a:pt x="340" y="158"/>
                </a:lnTo>
                <a:lnTo>
                  <a:pt x="344" y="152"/>
                </a:lnTo>
                <a:lnTo>
                  <a:pt x="344" y="152"/>
                </a:lnTo>
                <a:lnTo>
                  <a:pt x="350" y="146"/>
                </a:lnTo>
                <a:lnTo>
                  <a:pt x="364" y="130"/>
                </a:lnTo>
                <a:lnTo>
                  <a:pt x="370" y="120"/>
                </a:lnTo>
                <a:lnTo>
                  <a:pt x="376" y="108"/>
                </a:lnTo>
                <a:lnTo>
                  <a:pt x="380" y="96"/>
                </a:lnTo>
                <a:lnTo>
                  <a:pt x="382" y="84"/>
                </a:lnTo>
                <a:lnTo>
                  <a:pt x="382" y="84"/>
                </a:lnTo>
                <a:lnTo>
                  <a:pt x="380" y="66"/>
                </a:lnTo>
                <a:lnTo>
                  <a:pt x="376" y="50"/>
                </a:lnTo>
                <a:lnTo>
                  <a:pt x="368" y="36"/>
                </a:lnTo>
                <a:lnTo>
                  <a:pt x="358" y="24"/>
                </a:lnTo>
                <a:lnTo>
                  <a:pt x="344" y="14"/>
                </a:lnTo>
                <a:lnTo>
                  <a:pt x="330" y="6"/>
                </a:lnTo>
                <a:lnTo>
                  <a:pt x="314" y="0"/>
                </a:lnTo>
                <a:lnTo>
                  <a:pt x="298" y="0"/>
                </a:lnTo>
                <a:lnTo>
                  <a:pt x="298" y="0"/>
                </a:lnTo>
                <a:lnTo>
                  <a:pt x="280" y="0"/>
                </a:lnTo>
                <a:lnTo>
                  <a:pt x="264" y="6"/>
                </a:lnTo>
                <a:lnTo>
                  <a:pt x="250" y="14"/>
                </a:lnTo>
                <a:lnTo>
                  <a:pt x="238" y="24"/>
                </a:lnTo>
                <a:lnTo>
                  <a:pt x="228" y="36"/>
                </a:lnTo>
                <a:lnTo>
                  <a:pt x="220" y="50"/>
                </a:lnTo>
                <a:lnTo>
                  <a:pt x="214" y="66"/>
                </a:lnTo>
                <a:lnTo>
                  <a:pt x="212" y="84"/>
                </a:lnTo>
                <a:lnTo>
                  <a:pt x="212" y="84"/>
                </a:lnTo>
                <a:lnTo>
                  <a:pt x="214" y="96"/>
                </a:lnTo>
                <a:lnTo>
                  <a:pt x="218" y="108"/>
                </a:lnTo>
                <a:lnTo>
                  <a:pt x="224" y="120"/>
                </a:lnTo>
                <a:lnTo>
                  <a:pt x="232" y="130"/>
                </a:lnTo>
                <a:lnTo>
                  <a:pt x="244" y="146"/>
                </a:lnTo>
                <a:lnTo>
                  <a:pt x="250" y="152"/>
                </a:lnTo>
                <a:lnTo>
                  <a:pt x="250" y="152"/>
                </a:lnTo>
                <a:lnTo>
                  <a:pt x="254" y="158"/>
                </a:lnTo>
                <a:lnTo>
                  <a:pt x="256" y="166"/>
                </a:lnTo>
                <a:lnTo>
                  <a:pt x="256" y="202"/>
                </a:lnTo>
                <a:lnTo>
                  <a:pt x="256" y="202"/>
                </a:lnTo>
                <a:lnTo>
                  <a:pt x="256" y="212"/>
                </a:lnTo>
                <a:lnTo>
                  <a:pt x="256" y="212"/>
                </a:lnTo>
                <a:lnTo>
                  <a:pt x="248" y="212"/>
                </a:lnTo>
                <a:lnTo>
                  <a:pt x="8" y="212"/>
                </a:lnTo>
                <a:lnTo>
                  <a:pt x="8" y="212"/>
                </a:lnTo>
                <a:lnTo>
                  <a:pt x="6" y="212"/>
                </a:lnTo>
                <a:lnTo>
                  <a:pt x="2" y="214"/>
                </a:lnTo>
                <a:lnTo>
                  <a:pt x="0" y="216"/>
                </a:lnTo>
                <a:lnTo>
                  <a:pt x="0" y="220"/>
                </a:lnTo>
                <a:lnTo>
                  <a:pt x="0" y="798"/>
                </a:lnTo>
                <a:lnTo>
                  <a:pt x="0" y="798"/>
                </a:lnTo>
                <a:lnTo>
                  <a:pt x="0" y="802"/>
                </a:lnTo>
                <a:lnTo>
                  <a:pt x="2" y="804"/>
                </a:lnTo>
                <a:lnTo>
                  <a:pt x="6" y="806"/>
                </a:lnTo>
                <a:lnTo>
                  <a:pt x="8" y="806"/>
                </a:lnTo>
                <a:lnTo>
                  <a:pt x="586" y="806"/>
                </a:lnTo>
                <a:lnTo>
                  <a:pt x="586" y="806"/>
                </a:lnTo>
                <a:lnTo>
                  <a:pt x="590" y="806"/>
                </a:lnTo>
                <a:lnTo>
                  <a:pt x="592" y="804"/>
                </a:lnTo>
                <a:lnTo>
                  <a:pt x="594" y="802"/>
                </a:lnTo>
                <a:lnTo>
                  <a:pt x="594" y="798"/>
                </a:lnTo>
                <a:lnTo>
                  <a:pt x="594" y="558"/>
                </a:lnTo>
                <a:lnTo>
                  <a:pt x="594" y="558"/>
                </a:lnTo>
                <a:lnTo>
                  <a:pt x="594" y="556"/>
                </a:lnTo>
                <a:lnTo>
                  <a:pt x="592" y="554"/>
                </a:lnTo>
                <a:lnTo>
                  <a:pt x="590" y="552"/>
                </a:lnTo>
                <a:lnTo>
                  <a:pt x="586" y="550"/>
                </a:lnTo>
                <a:lnTo>
                  <a:pt x="538" y="550"/>
                </a:lnTo>
                <a:lnTo>
                  <a:pt x="538" y="550"/>
                </a:lnTo>
                <a:lnTo>
                  <a:pt x="530" y="552"/>
                </a:lnTo>
                <a:lnTo>
                  <a:pt x="524" y="556"/>
                </a:lnTo>
                <a:lnTo>
                  <a:pt x="524" y="556"/>
                </a:lnTo>
                <a:lnTo>
                  <a:pt x="518" y="562"/>
                </a:lnTo>
                <a:lnTo>
                  <a:pt x="500" y="576"/>
                </a:lnTo>
                <a:lnTo>
                  <a:pt x="490" y="582"/>
                </a:lnTo>
                <a:lnTo>
                  <a:pt x="478" y="588"/>
                </a:lnTo>
                <a:lnTo>
                  <a:pt x="466" y="592"/>
                </a:lnTo>
                <a:lnTo>
                  <a:pt x="452" y="594"/>
                </a:lnTo>
                <a:lnTo>
                  <a:pt x="452" y="594"/>
                </a:lnTo>
                <a:lnTo>
                  <a:pt x="434" y="592"/>
                </a:lnTo>
                <a:lnTo>
                  <a:pt x="418" y="588"/>
                </a:lnTo>
                <a:lnTo>
                  <a:pt x="404" y="580"/>
                </a:lnTo>
                <a:lnTo>
                  <a:pt x="390" y="570"/>
                </a:lnTo>
                <a:lnTo>
                  <a:pt x="380" y="558"/>
                </a:lnTo>
                <a:lnTo>
                  <a:pt x="370" y="542"/>
                </a:lnTo>
                <a:lnTo>
                  <a:pt x="366" y="526"/>
                </a:lnTo>
                <a:lnTo>
                  <a:pt x="364" y="510"/>
                </a:lnTo>
                <a:lnTo>
                  <a:pt x="364" y="510"/>
                </a:lnTo>
                <a:lnTo>
                  <a:pt x="366" y="492"/>
                </a:lnTo>
                <a:lnTo>
                  <a:pt x="370" y="476"/>
                </a:lnTo>
                <a:lnTo>
                  <a:pt x="380" y="462"/>
                </a:lnTo>
                <a:lnTo>
                  <a:pt x="390" y="450"/>
                </a:lnTo>
                <a:lnTo>
                  <a:pt x="404" y="440"/>
                </a:lnTo>
                <a:lnTo>
                  <a:pt x="418" y="432"/>
                </a:lnTo>
                <a:lnTo>
                  <a:pt x="434" y="426"/>
                </a:lnTo>
                <a:lnTo>
                  <a:pt x="452" y="426"/>
                </a:lnTo>
                <a:lnTo>
                  <a:pt x="452" y="426"/>
                </a:lnTo>
                <a:close/>
              </a:path>
            </a:pathLst>
          </a:custGeom>
          <a:solidFill>
            <a:srgbClr val="2E6F57"/>
          </a:solidFill>
          <a:ln w="19050" cap="flat" cmpd="sng">
            <a:noFill/>
            <a:prstDash val="solid"/>
            <a:round/>
            <a:headEnd type="none" w="med" len="med"/>
            <a:tailEnd type="none" w="med" len="med"/>
          </a:ln>
          <a:effectLst/>
        </p:spPr>
        <p:txBody>
          <a:bodyPr/>
          <a:lstStyle/>
          <a:p>
            <a:pPr algn="just">
              <a:lnSpc>
                <a:spcPct val="120000"/>
              </a:lnSpc>
              <a:defRPr/>
            </a:pPr>
            <a:endParaRPr lang="da-DK" sz="570" kern="0">
              <a:solidFill>
                <a:schemeClr val="tx1">
                  <a:lumMod val="95000"/>
                  <a:lumOff val="5000"/>
                </a:schemeClr>
              </a:solidFill>
              <a:latin typeface="字魂59号-创粗黑" panose="00000500000000000000" charset="-122"/>
              <a:ea typeface="字魂59号-创粗黑" panose="00000500000000000000" charset="-122"/>
              <a:cs typeface="字魂59号-创粗黑" panose="00000500000000000000" charset="-122"/>
              <a:sym typeface="Arial" panose="020B0604020202020204" pitchFamily="34" charset="0"/>
            </a:endParaRPr>
          </a:p>
        </p:txBody>
      </p:sp>
      <p:sp>
        <p:nvSpPr>
          <p:cNvPr id="29" name="Freeform 24"/>
          <p:cNvSpPr/>
          <p:nvPr/>
        </p:nvSpPr>
        <p:spPr bwMode="auto">
          <a:xfrm rot="5400000">
            <a:off x="3398758" y="1790335"/>
            <a:ext cx="1038057" cy="1408201"/>
          </a:xfrm>
          <a:custGeom>
            <a:avLst/>
            <a:gdLst/>
            <a:ahLst/>
            <a:cxnLst>
              <a:cxn ang="0">
                <a:pos x="452" y="426"/>
              </a:cxn>
              <a:cxn ang="0">
                <a:pos x="478" y="432"/>
              </a:cxn>
              <a:cxn ang="0">
                <a:pos x="500" y="444"/>
              </a:cxn>
              <a:cxn ang="0">
                <a:pos x="524" y="464"/>
              </a:cxn>
              <a:cxn ang="0">
                <a:pos x="530" y="468"/>
              </a:cxn>
              <a:cxn ang="0">
                <a:pos x="586" y="468"/>
              </a:cxn>
              <a:cxn ang="0">
                <a:pos x="590" y="468"/>
              </a:cxn>
              <a:cxn ang="0">
                <a:pos x="594" y="464"/>
              </a:cxn>
              <a:cxn ang="0">
                <a:pos x="594" y="220"/>
              </a:cxn>
              <a:cxn ang="0">
                <a:pos x="594" y="216"/>
              </a:cxn>
              <a:cxn ang="0">
                <a:pos x="590" y="212"/>
              </a:cxn>
              <a:cxn ang="0">
                <a:pos x="346" y="212"/>
              </a:cxn>
              <a:cxn ang="0">
                <a:pos x="338" y="212"/>
              </a:cxn>
              <a:cxn ang="0">
                <a:pos x="338" y="202"/>
              </a:cxn>
              <a:cxn ang="0">
                <a:pos x="338" y="166"/>
              </a:cxn>
              <a:cxn ang="0">
                <a:pos x="344" y="152"/>
              </a:cxn>
              <a:cxn ang="0">
                <a:pos x="350" y="146"/>
              </a:cxn>
              <a:cxn ang="0">
                <a:pos x="370" y="120"/>
              </a:cxn>
              <a:cxn ang="0">
                <a:pos x="380" y="96"/>
              </a:cxn>
              <a:cxn ang="0">
                <a:pos x="382" y="84"/>
              </a:cxn>
              <a:cxn ang="0">
                <a:pos x="376" y="50"/>
              </a:cxn>
              <a:cxn ang="0">
                <a:pos x="358" y="24"/>
              </a:cxn>
              <a:cxn ang="0">
                <a:pos x="330" y="6"/>
              </a:cxn>
              <a:cxn ang="0">
                <a:pos x="298" y="0"/>
              </a:cxn>
              <a:cxn ang="0">
                <a:pos x="280" y="0"/>
              </a:cxn>
              <a:cxn ang="0">
                <a:pos x="250" y="14"/>
              </a:cxn>
              <a:cxn ang="0">
                <a:pos x="228" y="36"/>
              </a:cxn>
              <a:cxn ang="0">
                <a:pos x="214" y="66"/>
              </a:cxn>
              <a:cxn ang="0">
                <a:pos x="212" y="84"/>
              </a:cxn>
              <a:cxn ang="0">
                <a:pos x="218" y="108"/>
              </a:cxn>
              <a:cxn ang="0">
                <a:pos x="232" y="130"/>
              </a:cxn>
              <a:cxn ang="0">
                <a:pos x="250" y="152"/>
              </a:cxn>
              <a:cxn ang="0">
                <a:pos x="254" y="158"/>
              </a:cxn>
              <a:cxn ang="0">
                <a:pos x="256" y="202"/>
              </a:cxn>
              <a:cxn ang="0">
                <a:pos x="256" y="212"/>
              </a:cxn>
              <a:cxn ang="0">
                <a:pos x="248" y="212"/>
              </a:cxn>
              <a:cxn ang="0">
                <a:pos x="8" y="212"/>
              </a:cxn>
              <a:cxn ang="0">
                <a:pos x="2" y="214"/>
              </a:cxn>
              <a:cxn ang="0">
                <a:pos x="0" y="220"/>
              </a:cxn>
              <a:cxn ang="0">
                <a:pos x="0" y="798"/>
              </a:cxn>
              <a:cxn ang="0">
                <a:pos x="2" y="804"/>
              </a:cxn>
              <a:cxn ang="0">
                <a:pos x="8" y="806"/>
              </a:cxn>
              <a:cxn ang="0">
                <a:pos x="586" y="806"/>
              </a:cxn>
              <a:cxn ang="0">
                <a:pos x="592" y="804"/>
              </a:cxn>
              <a:cxn ang="0">
                <a:pos x="594" y="798"/>
              </a:cxn>
              <a:cxn ang="0">
                <a:pos x="594" y="558"/>
              </a:cxn>
              <a:cxn ang="0">
                <a:pos x="592" y="554"/>
              </a:cxn>
              <a:cxn ang="0">
                <a:pos x="586" y="550"/>
              </a:cxn>
              <a:cxn ang="0">
                <a:pos x="538" y="550"/>
              </a:cxn>
              <a:cxn ang="0">
                <a:pos x="524" y="556"/>
              </a:cxn>
              <a:cxn ang="0">
                <a:pos x="518" y="562"/>
              </a:cxn>
              <a:cxn ang="0">
                <a:pos x="490" y="582"/>
              </a:cxn>
              <a:cxn ang="0">
                <a:pos x="466" y="592"/>
              </a:cxn>
              <a:cxn ang="0">
                <a:pos x="452" y="594"/>
              </a:cxn>
              <a:cxn ang="0">
                <a:pos x="418" y="588"/>
              </a:cxn>
              <a:cxn ang="0">
                <a:pos x="390" y="570"/>
              </a:cxn>
              <a:cxn ang="0">
                <a:pos x="370" y="542"/>
              </a:cxn>
              <a:cxn ang="0">
                <a:pos x="364" y="510"/>
              </a:cxn>
              <a:cxn ang="0">
                <a:pos x="366" y="492"/>
              </a:cxn>
              <a:cxn ang="0">
                <a:pos x="380" y="462"/>
              </a:cxn>
              <a:cxn ang="0">
                <a:pos x="404" y="440"/>
              </a:cxn>
              <a:cxn ang="0">
                <a:pos x="434" y="426"/>
              </a:cxn>
              <a:cxn ang="0">
                <a:pos x="452" y="426"/>
              </a:cxn>
            </a:cxnLst>
            <a:rect l="0" t="0" r="r" b="b"/>
            <a:pathLst>
              <a:path w="594" h="806">
                <a:moveTo>
                  <a:pt x="452" y="426"/>
                </a:moveTo>
                <a:lnTo>
                  <a:pt x="452" y="426"/>
                </a:lnTo>
                <a:lnTo>
                  <a:pt x="466" y="426"/>
                </a:lnTo>
                <a:lnTo>
                  <a:pt x="478" y="432"/>
                </a:lnTo>
                <a:lnTo>
                  <a:pt x="490" y="438"/>
                </a:lnTo>
                <a:lnTo>
                  <a:pt x="500" y="444"/>
                </a:lnTo>
                <a:lnTo>
                  <a:pt x="518" y="458"/>
                </a:lnTo>
                <a:lnTo>
                  <a:pt x="524" y="464"/>
                </a:lnTo>
                <a:lnTo>
                  <a:pt x="524" y="464"/>
                </a:lnTo>
                <a:lnTo>
                  <a:pt x="530" y="468"/>
                </a:lnTo>
                <a:lnTo>
                  <a:pt x="538" y="468"/>
                </a:lnTo>
                <a:lnTo>
                  <a:pt x="586" y="468"/>
                </a:lnTo>
                <a:lnTo>
                  <a:pt x="586" y="468"/>
                </a:lnTo>
                <a:lnTo>
                  <a:pt x="590" y="468"/>
                </a:lnTo>
                <a:lnTo>
                  <a:pt x="592" y="466"/>
                </a:lnTo>
                <a:lnTo>
                  <a:pt x="594" y="464"/>
                </a:lnTo>
                <a:lnTo>
                  <a:pt x="594" y="460"/>
                </a:lnTo>
                <a:lnTo>
                  <a:pt x="594" y="220"/>
                </a:lnTo>
                <a:lnTo>
                  <a:pt x="594" y="220"/>
                </a:lnTo>
                <a:lnTo>
                  <a:pt x="594" y="216"/>
                </a:lnTo>
                <a:lnTo>
                  <a:pt x="592" y="214"/>
                </a:lnTo>
                <a:lnTo>
                  <a:pt x="590" y="212"/>
                </a:lnTo>
                <a:lnTo>
                  <a:pt x="586" y="212"/>
                </a:lnTo>
                <a:lnTo>
                  <a:pt x="346" y="212"/>
                </a:lnTo>
                <a:lnTo>
                  <a:pt x="346" y="212"/>
                </a:lnTo>
                <a:lnTo>
                  <a:pt x="338" y="212"/>
                </a:lnTo>
                <a:lnTo>
                  <a:pt x="338" y="212"/>
                </a:lnTo>
                <a:lnTo>
                  <a:pt x="338" y="202"/>
                </a:lnTo>
                <a:lnTo>
                  <a:pt x="338" y="166"/>
                </a:lnTo>
                <a:lnTo>
                  <a:pt x="338" y="166"/>
                </a:lnTo>
                <a:lnTo>
                  <a:pt x="340" y="158"/>
                </a:lnTo>
                <a:lnTo>
                  <a:pt x="344" y="152"/>
                </a:lnTo>
                <a:lnTo>
                  <a:pt x="344" y="152"/>
                </a:lnTo>
                <a:lnTo>
                  <a:pt x="350" y="146"/>
                </a:lnTo>
                <a:lnTo>
                  <a:pt x="364" y="130"/>
                </a:lnTo>
                <a:lnTo>
                  <a:pt x="370" y="120"/>
                </a:lnTo>
                <a:lnTo>
                  <a:pt x="376" y="108"/>
                </a:lnTo>
                <a:lnTo>
                  <a:pt x="380" y="96"/>
                </a:lnTo>
                <a:lnTo>
                  <a:pt x="382" y="84"/>
                </a:lnTo>
                <a:lnTo>
                  <a:pt x="382" y="84"/>
                </a:lnTo>
                <a:lnTo>
                  <a:pt x="380" y="66"/>
                </a:lnTo>
                <a:lnTo>
                  <a:pt x="376" y="50"/>
                </a:lnTo>
                <a:lnTo>
                  <a:pt x="368" y="36"/>
                </a:lnTo>
                <a:lnTo>
                  <a:pt x="358" y="24"/>
                </a:lnTo>
                <a:lnTo>
                  <a:pt x="344" y="14"/>
                </a:lnTo>
                <a:lnTo>
                  <a:pt x="330" y="6"/>
                </a:lnTo>
                <a:lnTo>
                  <a:pt x="314" y="0"/>
                </a:lnTo>
                <a:lnTo>
                  <a:pt x="298" y="0"/>
                </a:lnTo>
                <a:lnTo>
                  <a:pt x="298" y="0"/>
                </a:lnTo>
                <a:lnTo>
                  <a:pt x="280" y="0"/>
                </a:lnTo>
                <a:lnTo>
                  <a:pt x="264" y="6"/>
                </a:lnTo>
                <a:lnTo>
                  <a:pt x="250" y="14"/>
                </a:lnTo>
                <a:lnTo>
                  <a:pt x="238" y="24"/>
                </a:lnTo>
                <a:lnTo>
                  <a:pt x="228" y="36"/>
                </a:lnTo>
                <a:lnTo>
                  <a:pt x="220" y="50"/>
                </a:lnTo>
                <a:lnTo>
                  <a:pt x="214" y="66"/>
                </a:lnTo>
                <a:lnTo>
                  <a:pt x="212" y="84"/>
                </a:lnTo>
                <a:lnTo>
                  <a:pt x="212" y="84"/>
                </a:lnTo>
                <a:lnTo>
                  <a:pt x="214" y="96"/>
                </a:lnTo>
                <a:lnTo>
                  <a:pt x="218" y="108"/>
                </a:lnTo>
                <a:lnTo>
                  <a:pt x="224" y="120"/>
                </a:lnTo>
                <a:lnTo>
                  <a:pt x="232" y="130"/>
                </a:lnTo>
                <a:lnTo>
                  <a:pt x="244" y="146"/>
                </a:lnTo>
                <a:lnTo>
                  <a:pt x="250" y="152"/>
                </a:lnTo>
                <a:lnTo>
                  <a:pt x="250" y="152"/>
                </a:lnTo>
                <a:lnTo>
                  <a:pt x="254" y="158"/>
                </a:lnTo>
                <a:lnTo>
                  <a:pt x="256" y="166"/>
                </a:lnTo>
                <a:lnTo>
                  <a:pt x="256" y="202"/>
                </a:lnTo>
                <a:lnTo>
                  <a:pt x="256" y="202"/>
                </a:lnTo>
                <a:lnTo>
                  <a:pt x="256" y="212"/>
                </a:lnTo>
                <a:lnTo>
                  <a:pt x="256" y="212"/>
                </a:lnTo>
                <a:lnTo>
                  <a:pt x="248" y="212"/>
                </a:lnTo>
                <a:lnTo>
                  <a:pt x="8" y="212"/>
                </a:lnTo>
                <a:lnTo>
                  <a:pt x="8" y="212"/>
                </a:lnTo>
                <a:lnTo>
                  <a:pt x="6" y="212"/>
                </a:lnTo>
                <a:lnTo>
                  <a:pt x="2" y="214"/>
                </a:lnTo>
                <a:lnTo>
                  <a:pt x="0" y="216"/>
                </a:lnTo>
                <a:lnTo>
                  <a:pt x="0" y="220"/>
                </a:lnTo>
                <a:lnTo>
                  <a:pt x="0" y="798"/>
                </a:lnTo>
                <a:lnTo>
                  <a:pt x="0" y="798"/>
                </a:lnTo>
                <a:lnTo>
                  <a:pt x="0" y="802"/>
                </a:lnTo>
                <a:lnTo>
                  <a:pt x="2" y="804"/>
                </a:lnTo>
                <a:lnTo>
                  <a:pt x="6" y="806"/>
                </a:lnTo>
                <a:lnTo>
                  <a:pt x="8" y="806"/>
                </a:lnTo>
                <a:lnTo>
                  <a:pt x="586" y="806"/>
                </a:lnTo>
                <a:lnTo>
                  <a:pt x="586" y="806"/>
                </a:lnTo>
                <a:lnTo>
                  <a:pt x="590" y="806"/>
                </a:lnTo>
                <a:lnTo>
                  <a:pt x="592" y="804"/>
                </a:lnTo>
                <a:lnTo>
                  <a:pt x="594" y="802"/>
                </a:lnTo>
                <a:lnTo>
                  <a:pt x="594" y="798"/>
                </a:lnTo>
                <a:lnTo>
                  <a:pt x="594" y="558"/>
                </a:lnTo>
                <a:lnTo>
                  <a:pt x="594" y="558"/>
                </a:lnTo>
                <a:lnTo>
                  <a:pt x="594" y="556"/>
                </a:lnTo>
                <a:lnTo>
                  <a:pt x="592" y="554"/>
                </a:lnTo>
                <a:lnTo>
                  <a:pt x="590" y="552"/>
                </a:lnTo>
                <a:lnTo>
                  <a:pt x="586" y="550"/>
                </a:lnTo>
                <a:lnTo>
                  <a:pt x="538" y="550"/>
                </a:lnTo>
                <a:lnTo>
                  <a:pt x="538" y="550"/>
                </a:lnTo>
                <a:lnTo>
                  <a:pt x="530" y="552"/>
                </a:lnTo>
                <a:lnTo>
                  <a:pt x="524" y="556"/>
                </a:lnTo>
                <a:lnTo>
                  <a:pt x="524" y="556"/>
                </a:lnTo>
                <a:lnTo>
                  <a:pt x="518" y="562"/>
                </a:lnTo>
                <a:lnTo>
                  <a:pt x="500" y="576"/>
                </a:lnTo>
                <a:lnTo>
                  <a:pt x="490" y="582"/>
                </a:lnTo>
                <a:lnTo>
                  <a:pt x="478" y="588"/>
                </a:lnTo>
                <a:lnTo>
                  <a:pt x="466" y="592"/>
                </a:lnTo>
                <a:lnTo>
                  <a:pt x="452" y="594"/>
                </a:lnTo>
                <a:lnTo>
                  <a:pt x="452" y="594"/>
                </a:lnTo>
                <a:lnTo>
                  <a:pt x="434" y="592"/>
                </a:lnTo>
                <a:lnTo>
                  <a:pt x="418" y="588"/>
                </a:lnTo>
                <a:lnTo>
                  <a:pt x="404" y="580"/>
                </a:lnTo>
                <a:lnTo>
                  <a:pt x="390" y="570"/>
                </a:lnTo>
                <a:lnTo>
                  <a:pt x="380" y="558"/>
                </a:lnTo>
                <a:lnTo>
                  <a:pt x="370" y="542"/>
                </a:lnTo>
                <a:lnTo>
                  <a:pt x="366" y="526"/>
                </a:lnTo>
                <a:lnTo>
                  <a:pt x="364" y="510"/>
                </a:lnTo>
                <a:lnTo>
                  <a:pt x="364" y="510"/>
                </a:lnTo>
                <a:lnTo>
                  <a:pt x="366" y="492"/>
                </a:lnTo>
                <a:lnTo>
                  <a:pt x="370" y="476"/>
                </a:lnTo>
                <a:lnTo>
                  <a:pt x="380" y="462"/>
                </a:lnTo>
                <a:lnTo>
                  <a:pt x="390" y="450"/>
                </a:lnTo>
                <a:lnTo>
                  <a:pt x="404" y="440"/>
                </a:lnTo>
                <a:lnTo>
                  <a:pt x="418" y="432"/>
                </a:lnTo>
                <a:lnTo>
                  <a:pt x="434" y="426"/>
                </a:lnTo>
                <a:lnTo>
                  <a:pt x="452" y="426"/>
                </a:lnTo>
                <a:lnTo>
                  <a:pt x="452" y="426"/>
                </a:lnTo>
                <a:close/>
              </a:path>
            </a:pathLst>
          </a:custGeom>
          <a:solidFill>
            <a:srgbClr val="2E6F57"/>
          </a:solidFill>
          <a:ln w="19050" cap="flat" cmpd="sng">
            <a:noFill/>
            <a:prstDash val="solid"/>
            <a:round/>
            <a:headEnd type="none" w="med" len="med"/>
            <a:tailEnd type="none" w="med" len="med"/>
          </a:ln>
          <a:effectLst/>
        </p:spPr>
        <p:txBody>
          <a:bodyPr/>
          <a:lstStyle/>
          <a:p>
            <a:pPr algn="just">
              <a:lnSpc>
                <a:spcPct val="120000"/>
              </a:lnSpc>
              <a:defRPr/>
            </a:pPr>
            <a:endParaRPr lang="da-DK" sz="570" kern="0">
              <a:solidFill>
                <a:schemeClr val="tx1">
                  <a:lumMod val="95000"/>
                  <a:lumOff val="5000"/>
                </a:schemeClr>
              </a:solidFill>
              <a:latin typeface="字魂59号-创粗黑" panose="00000500000000000000" charset="-122"/>
              <a:ea typeface="字魂59号-创粗黑" panose="00000500000000000000" charset="-122"/>
              <a:cs typeface="字魂59号-创粗黑" panose="00000500000000000000" charset="-122"/>
              <a:sym typeface="Arial" panose="020B0604020202020204" pitchFamily="34" charset="0"/>
            </a:endParaRPr>
          </a:p>
        </p:txBody>
      </p:sp>
      <p:sp>
        <p:nvSpPr>
          <p:cNvPr id="30" name="Freeform 24"/>
          <p:cNvSpPr/>
          <p:nvPr/>
        </p:nvSpPr>
        <p:spPr bwMode="auto">
          <a:xfrm rot="5400000">
            <a:off x="5092025" y="1790335"/>
            <a:ext cx="1038057" cy="1408201"/>
          </a:xfrm>
          <a:custGeom>
            <a:avLst/>
            <a:gdLst/>
            <a:ahLst/>
            <a:cxnLst>
              <a:cxn ang="0">
                <a:pos x="452" y="426"/>
              </a:cxn>
              <a:cxn ang="0">
                <a:pos x="478" y="432"/>
              </a:cxn>
              <a:cxn ang="0">
                <a:pos x="500" y="444"/>
              </a:cxn>
              <a:cxn ang="0">
                <a:pos x="524" y="464"/>
              </a:cxn>
              <a:cxn ang="0">
                <a:pos x="530" y="468"/>
              </a:cxn>
              <a:cxn ang="0">
                <a:pos x="586" y="468"/>
              </a:cxn>
              <a:cxn ang="0">
                <a:pos x="590" y="468"/>
              </a:cxn>
              <a:cxn ang="0">
                <a:pos x="594" y="464"/>
              </a:cxn>
              <a:cxn ang="0">
                <a:pos x="594" y="220"/>
              </a:cxn>
              <a:cxn ang="0">
                <a:pos x="594" y="216"/>
              </a:cxn>
              <a:cxn ang="0">
                <a:pos x="590" y="212"/>
              </a:cxn>
              <a:cxn ang="0">
                <a:pos x="346" y="212"/>
              </a:cxn>
              <a:cxn ang="0">
                <a:pos x="338" y="212"/>
              </a:cxn>
              <a:cxn ang="0">
                <a:pos x="338" y="202"/>
              </a:cxn>
              <a:cxn ang="0">
                <a:pos x="338" y="166"/>
              </a:cxn>
              <a:cxn ang="0">
                <a:pos x="344" y="152"/>
              </a:cxn>
              <a:cxn ang="0">
                <a:pos x="350" y="146"/>
              </a:cxn>
              <a:cxn ang="0">
                <a:pos x="370" y="120"/>
              </a:cxn>
              <a:cxn ang="0">
                <a:pos x="380" y="96"/>
              </a:cxn>
              <a:cxn ang="0">
                <a:pos x="382" y="84"/>
              </a:cxn>
              <a:cxn ang="0">
                <a:pos x="376" y="50"/>
              </a:cxn>
              <a:cxn ang="0">
                <a:pos x="358" y="24"/>
              </a:cxn>
              <a:cxn ang="0">
                <a:pos x="330" y="6"/>
              </a:cxn>
              <a:cxn ang="0">
                <a:pos x="298" y="0"/>
              </a:cxn>
              <a:cxn ang="0">
                <a:pos x="280" y="0"/>
              </a:cxn>
              <a:cxn ang="0">
                <a:pos x="250" y="14"/>
              </a:cxn>
              <a:cxn ang="0">
                <a:pos x="228" y="36"/>
              </a:cxn>
              <a:cxn ang="0">
                <a:pos x="214" y="66"/>
              </a:cxn>
              <a:cxn ang="0">
                <a:pos x="212" y="84"/>
              </a:cxn>
              <a:cxn ang="0">
                <a:pos x="218" y="108"/>
              </a:cxn>
              <a:cxn ang="0">
                <a:pos x="232" y="130"/>
              </a:cxn>
              <a:cxn ang="0">
                <a:pos x="250" y="152"/>
              </a:cxn>
              <a:cxn ang="0">
                <a:pos x="254" y="158"/>
              </a:cxn>
              <a:cxn ang="0">
                <a:pos x="256" y="202"/>
              </a:cxn>
              <a:cxn ang="0">
                <a:pos x="256" y="212"/>
              </a:cxn>
              <a:cxn ang="0">
                <a:pos x="248" y="212"/>
              </a:cxn>
              <a:cxn ang="0">
                <a:pos x="8" y="212"/>
              </a:cxn>
              <a:cxn ang="0">
                <a:pos x="2" y="214"/>
              </a:cxn>
              <a:cxn ang="0">
                <a:pos x="0" y="220"/>
              </a:cxn>
              <a:cxn ang="0">
                <a:pos x="0" y="798"/>
              </a:cxn>
              <a:cxn ang="0">
                <a:pos x="2" y="804"/>
              </a:cxn>
              <a:cxn ang="0">
                <a:pos x="8" y="806"/>
              </a:cxn>
              <a:cxn ang="0">
                <a:pos x="586" y="806"/>
              </a:cxn>
              <a:cxn ang="0">
                <a:pos x="592" y="804"/>
              </a:cxn>
              <a:cxn ang="0">
                <a:pos x="594" y="798"/>
              </a:cxn>
              <a:cxn ang="0">
                <a:pos x="594" y="558"/>
              </a:cxn>
              <a:cxn ang="0">
                <a:pos x="592" y="554"/>
              </a:cxn>
              <a:cxn ang="0">
                <a:pos x="586" y="550"/>
              </a:cxn>
              <a:cxn ang="0">
                <a:pos x="538" y="550"/>
              </a:cxn>
              <a:cxn ang="0">
                <a:pos x="524" y="556"/>
              </a:cxn>
              <a:cxn ang="0">
                <a:pos x="518" y="562"/>
              </a:cxn>
              <a:cxn ang="0">
                <a:pos x="490" y="582"/>
              </a:cxn>
              <a:cxn ang="0">
                <a:pos x="466" y="592"/>
              </a:cxn>
              <a:cxn ang="0">
                <a:pos x="452" y="594"/>
              </a:cxn>
              <a:cxn ang="0">
                <a:pos x="418" y="588"/>
              </a:cxn>
              <a:cxn ang="0">
                <a:pos x="390" y="570"/>
              </a:cxn>
              <a:cxn ang="0">
                <a:pos x="370" y="542"/>
              </a:cxn>
              <a:cxn ang="0">
                <a:pos x="364" y="510"/>
              </a:cxn>
              <a:cxn ang="0">
                <a:pos x="366" y="492"/>
              </a:cxn>
              <a:cxn ang="0">
                <a:pos x="380" y="462"/>
              </a:cxn>
              <a:cxn ang="0">
                <a:pos x="404" y="440"/>
              </a:cxn>
              <a:cxn ang="0">
                <a:pos x="434" y="426"/>
              </a:cxn>
              <a:cxn ang="0">
                <a:pos x="452" y="426"/>
              </a:cxn>
            </a:cxnLst>
            <a:rect l="0" t="0" r="r" b="b"/>
            <a:pathLst>
              <a:path w="594" h="806">
                <a:moveTo>
                  <a:pt x="452" y="426"/>
                </a:moveTo>
                <a:lnTo>
                  <a:pt x="452" y="426"/>
                </a:lnTo>
                <a:lnTo>
                  <a:pt x="466" y="426"/>
                </a:lnTo>
                <a:lnTo>
                  <a:pt x="478" y="432"/>
                </a:lnTo>
                <a:lnTo>
                  <a:pt x="490" y="438"/>
                </a:lnTo>
                <a:lnTo>
                  <a:pt x="500" y="444"/>
                </a:lnTo>
                <a:lnTo>
                  <a:pt x="518" y="458"/>
                </a:lnTo>
                <a:lnTo>
                  <a:pt x="524" y="464"/>
                </a:lnTo>
                <a:lnTo>
                  <a:pt x="524" y="464"/>
                </a:lnTo>
                <a:lnTo>
                  <a:pt x="530" y="468"/>
                </a:lnTo>
                <a:lnTo>
                  <a:pt x="538" y="468"/>
                </a:lnTo>
                <a:lnTo>
                  <a:pt x="586" y="468"/>
                </a:lnTo>
                <a:lnTo>
                  <a:pt x="586" y="468"/>
                </a:lnTo>
                <a:lnTo>
                  <a:pt x="590" y="468"/>
                </a:lnTo>
                <a:lnTo>
                  <a:pt x="592" y="466"/>
                </a:lnTo>
                <a:lnTo>
                  <a:pt x="594" y="464"/>
                </a:lnTo>
                <a:lnTo>
                  <a:pt x="594" y="460"/>
                </a:lnTo>
                <a:lnTo>
                  <a:pt x="594" y="220"/>
                </a:lnTo>
                <a:lnTo>
                  <a:pt x="594" y="220"/>
                </a:lnTo>
                <a:lnTo>
                  <a:pt x="594" y="216"/>
                </a:lnTo>
                <a:lnTo>
                  <a:pt x="592" y="214"/>
                </a:lnTo>
                <a:lnTo>
                  <a:pt x="590" y="212"/>
                </a:lnTo>
                <a:lnTo>
                  <a:pt x="586" y="212"/>
                </a:lnTo>
                <a:lnTo>
                  <a:pt x="346" y="212"/>
                </a:lnTo>
                <a:lnTo>
                  <a:pt x="346" y="212"/>
                </a:lnTo>
                <a:lnTo>
                  <a:pt x="338" y="212"/>
                </a:lnTo>
                <a:lnTo>
                  <a:pt x="338" y="212"/>
                </a:lnTo>
                <a:lnTo>
                  <a:pt x="338" y="202"/>
                </a:lnTo>
                <a:lnTo>
                  <a:pt x="338" y="166"/>
                </a:lnTo>
                <a:lnTo>
                  <a:pt x="338" y="166"/>
                </a:lnTo>
                <a:lnTo>
                  <a:pt x="340" y="158"/>
                </a:lnTo>
                <a:lnTo>
                  <a:pt x="344" y="152"/>
                </a:lnTo>
                <a:lnTo>
                  <a:pt x="344" y="152"/>
                </a:lnTo>
                <a:lnTo>
                  <a:pt x="350" y="146"/>
                </a:lnTo>
                <a:lnTo>
                  <a:pt x="364" y="130"/>
                </a:lnTo>
                <a:lnTo>
                  <a:pt x="370" y="120"/>
                </a:lnTo>
                <a:lnTo>
                  <a:pt x="376" y="108"/>
                </a:lnTo>
                <a:lnTo>
                  <a:pt x="380" y="96"/>
                </a:lnTo>
                <a:lnTo>
                  <a:pt x="382" y="84"/>
                </a:lnTo>
                <a:lnTo>
                  <a:pt x="382" y="84"/>
                </a:lnTo>
                <a:lnTo>
                  <a:pt x="380" y="66"/>
                </a:lnTo>
                <a:lnTo>
                  <a:pt x="376" y="50"/>
                </a:lnTo>
                <a:lnTo>
                  <a:pt x="368" y="36"/>
                </a:lnTo>
                <a:lnTo>
                  <a:pt x="358" y="24"/>
                </a:lnTo>
                <a:lnTo>
                  <a:pt x="344" y="14"/>
                </a:lnTo>
                <a:lnTo>
                  <a:pt x="330" y="6"/>
                </a:lnTo>
                <a:lnTo>
                  <a:pt x="314" y="0"/>
                </a:lnTo>
                <a:lnTo>
                  <a:pt x="298" y="0"/>
                </a:lnTo>
                <a:lnTo>
                  <a:pt x="298" y="0"/>
                </a:lnTo>
                <a:lnTo>
                  <a:pt x="280" y="0"/>
                </a:lnTo>
                <a:lnTo>
                  <a:pt x="264" y="6"/>
                </a:lnTo>
                <a:lnTo>
                  <a:pt x="250" y="14"/>
                </a:lnTo>
                <a:lnTo>
                  <a:pt x="238" y="24"/>
                </a:lnTo>
                <a:lnTo>
                  <a:pt x="228" y="36"/>
                </a:lnTo>
                <a:lnTo>
                  <a:pt x="220" y="50"/>
                </a:lnTo>
                <a:lnTo>
                  <a:pt x="214" y="66"/>
                </a:lnTo>
                <a:lnTo>
                  <a:pt x="212" y="84"/>
                </a:lnTo>
                <a:lnTo>
                  <a:pt x="212" y="84"/>
                </a:lnTo>
                <a:lnTo>
                  <a:pt x="214" y="96"/>
                </a:lnTo>
                <a:lnTo>
                  <a:pt x="218" y="108"/>
                </a:lnTo>
                <a:lnTo>
                  <a:pt x="224" y="120"/>
                </a:lnTo>
                <a:lnTo>
                  <a:pt x="232" y="130"/>
                </a:lnTo>
                <a:lnTo>
                  <a:pt x="244" y="146"/>
                </a:lnTo>
                <a:lnTo>
                  <a:pt x="250" y="152"/>
                </a:lnTo>
                <a:lnTo>
                  <a:pt x="250" y="152"/>
                </a:lnTo>
                <a:lnTo>
                  <a:pt x="254" y="158"/>
                </a:lnTo>
                <a:lnTo>
                  <a:pt x="256" y="166"/>
                </a:lnTo>
                <a:lnTo>
                  <a:pt x="256" y="202"/>
                </a:lnTo>
                <a:lnTo>
                  <a:pt x="256" y="202"/>
                </a:lnTo>
                <a:lnTo>
                  <a:pt x="256" y="212"/>
                </a:lnTo>
                <a:lnTo>
                  <a:pt x="256" y="212"/>
                </a:lnTo>
                <a:lnTo>
                  <a:pt x="248" y="212"/>
                </a:lnTo>
                <a:lnTo>
                  <a:pt x="8" y="212"/>
                </a:lnTo>
                <a:lnTo>
                  <a:pt x="8" y="212"/>
                </a:lnTo>
                <a:lnTo>
                  <a:pt x="6" y="212"/>
                </a:lnTo>
                <a:lnTo>
                  <a:pt x="2" y="214"/>
                </a:lnTo>
                <a:lnTo>
                  <a:pt x="0" y="216"/>
                </a:lnTo>
                <a:lnTo>
                  <a:pt x="0" y="220"/>
                </a:lnTo>
                <a:lnTo>
                  <a:pt x="0" y="798"/>
                </a:lnTo>
                <a:lnTo>
                  <a:pt x="0" y="798"/>
                </a:lnTo>
                <a:lnTo>
                  <a:pt x="0" y="802"/>
                </a:lnTo>
                <a:lnTo>
                  <a:pt x="2" y="804"/>
                </a:lnTo>
                <a:lnTo>
                  <a:pt x="6" y="806"/>
                </a:lnTo>
                <a:lnTo>
                  <a:pt x="8" y="806"/>
                </a:lnTo>
                <a:lnTo>
                  <a:pt x="586" y="806"/>
                </a:lnTo>
                <a:lnTo>
                  <a:pt x="586" y="806"/>
                </a:lnTo>
                <a:lnTo>
                  <a:pt x="590" y="806"/>
                </a:lnTo>
                <a:lnTo>
                  <a:pt x="592" y="804"/>
                </a:lnTo>
                <a:lnTo>
                  <a:pt x="594" y="802"/>
                </a:lnTo>
                <a:lnTo>
                  <a:pt x="594" y="798"/>
                </a:lnTo>
                <a:lnTo>
                  <a:pt x="594" y="558"/>
                </a:lnTo>
                <a:lnTo>
                  <a:pt x="594" y="558"/>
                </a:lnTo>
                <a:lnTo>
                  <a:pt x="594" y="556"/>
                </a:lnTo>
                <a:lnTo>
                  <a:pt x="592" y="554"/>
                </a:lnTo>
                <a:lnTo>
                  <a:pt x="590" y="552"/>
                </a:lnTo>
                <a:lnTo>
                  <a:pt x="586" y="550"/>
                </a:lnTo>
                <a:lnTo>
                  <a:pt x="538" y="550"/>
                </a:lnTo>
                <a:lnTo>
                  <a:pt x="538" y="550"/>
                </a:lnTo>
                <a:lnTo>
                  <a:pt x="530" y="552"/>
                </a:lnTo>
                <a:lnTo>
                  <a:pt x="524" y="556"/>
                </a:lnTo>
                <a:lnTo>
                  <a:pt x="524" y="556"/>
                </a:lnTo>
                <a:lnTo>
                  <a:pt x="518" y="562"/>
                </a:lnTo>
                <a:lnTo>
                  <a:pt x="500" y="576"/>
                </a:lnTo>
                <a:lnTo>
                  <a:pt x="490" y="582"/>
                </a:lnTo>
                <a:lnTo>
                  <a:pt x="478" y="588"/>
                </a:lnTo>
                <a:lnTo>
                  <a:pt x="466" y="592"/>
                </a:lnTo>
                <a:lnTo>
                  <a:pt x="452" y="594"/>
                </a:lnTo>
                <a:lnTo>
                  <a:pt x="452" y="594"/>
                </a:lnTo>
                <a:lnTo>
                  <a:pt x="434" y="592"/>
                </a:lnTo>
                <a:lnTo>
                  <a:pt x="418" y="588"/>
                </a:lnTo>
                <a:lnTo>
                  <a:pt x="404" y="580"/>
                </a:lnTo>
                <a:lnTo>
                  <a:pt x="390" y="570"/>
                </a:lnTo>
                <a:lnTo>
                  <a:pt x="380" y="558"/>
                </a:lnTo>
                <a:lnTo>
                  <a:pt x="370" y="542"/>
                </a:lnTo>
                <a:lnTo>
                  <a:pt x="366" y="526"/>
                </a:lnTo>
                <a:lnTo>
                  <a:pt x="364" y="510"/>
                </a:lnTo>
                <a:lnTo>
                  <a:pt x="364" y="510"/>
                </a:lnTo>
                <a:lnTo>
                  <a:pt x="366" y="492"/>
                </a:lnTo>
                <a:lnTo>
                  <a:pt x="370" y="476"/>
                </a:lnTo>
                <a:lnTo>
                  <a:pt x="380" y="462"/>
                </a:lnTo>
                <a:lnTo>
                  <a:pt x="390" y="450"/>
                </a:lnTo>
                <a:lnTo>
                  <a:pt x="404" y="440"/>
                </a:lnTo>
                <a:lnTo>
                  <a:pt x="418" y="432"/>
                </a:lnTo>
                <a:lnTo>
                  <a:pt x="434" y="426"/>
                </a:lnTo>
                <a:lnTo>
                  <a:pt x="452" y="426"/>
                </a:lnTo>
                <a:lnTo>
                  <a:pt x="452" y="426"/>
                </a:lnTo>
                <a:close/>
              </a:path>
            </a:pathLst>
          </a:custGeom>
          <a:solidFill>
            <a:srgbClr val="2E6F57"/>
          </a:solidFill>
          <a:ln w="19050" cap="flat" cmpd="sng">
            <a:noFill/>
            <a:prstDash val="solid"/>
            <a:round/>
            <a:headEnd type="none" w="med" len="med"/>
            <a:tailEnd type="none" w="med" len="med"/>
          </a:ln>
          <a:effectLst/>
        </p:spPr>
        <p:txBody>
          <a:bodyPr/>
          <a:lstStyle/>
          <a:p>
            <a:pPr algn="just">
              <a:lnSpc>
                <a:spcPct val="120000"/>
              </a:lnSpc>
              <a:defRPr/>
            </a:pPr>
            <a:endParaRPr lang="da-DK" sz="570" kern="0">
              <a:solidFill>
                <a:schemeClr val="tx1">
                  <a:lumMod val="95000"/>
                  <a:lumOff val="5000"/>
                </a:schemeClr>
              </a:solidFill>
              <a:latin typeface="字魂59号-创粗黑" panose="00000500000000000000" charset="-122"/>
              <a:ea typeface="字魂59号-创粗黑" panose="00000500000000000000" charset="-122"/>
              <a:cs typeface="字魂59号-创粗黑" panose="00000500000000000000" charset="-122"/>
              <a:sym typeface="Arial" panose="020B0604020202020204" pitchFamily="34" charset="0"/>
            </a:endParaRPr>
          </a:p>
        </p:txBody>
      </p:sp>
      <p:sp>
        <p:nvSpPr>
          <p:cNvPr id="31" name="Freeform 24"/>
          <p:cNvSpPr/>
          <p:nvPr/>
        </p:nvSpPr>
        <p:spPr bwMode="auto">
          <a:xfrm rot="5400000">
            <a:off x="6785292" y="1790335"/>
            <a:ext cx="1038057" cy="1408201"/>
          </a:xfrm>
          <a:custGeom>
            <a:avLst/>
            <a:gdLst/>
            <a:ahLst/>
            <a:cxnLst>
              <a:cxn ang="0">
                <a:pos x="452" y="426"/>
              </a:cxn>
              <a:cxn ang="0">
                <a:pos x="478" y="432"/>
              </a:cxn>
              <a:cxn ang="0">
                <a:pos x="500" y="444"/>
              </a:cxn>
              <a:cxn ang="0">
                <a:pos x="524" y="464"/>
              </a:cxn>
              <a:cxn ang="0">
                <a:pos x="530" y="468"/>
              </a:cxn>
              <a:cxn ang="0">
                <a:pos x="586" y="468"/>
              </a:cxn>
              <a:cxn ang="0">
                <a:pos x="590" y="468"/>
              </a:cxn>
              <a:cxn ang="0">
                <a:pos x="594" y="464"/>
              </a:cxn>
              <a:cxn ang="0">
                <a:pos x="594" y="220"/>
              </a:cxn>
              <a:cxn ang="0">
                <a:pos x="594" y="216"/>
              </a:cxn>
              <a:cxn ang="0">
                <a:pos x="590" y="212"/>
              </a:cxn>
              <a:cxn ang="0">
                <a:pos x="346" y="212"/>
              </a:cxn>
              <a:cxn ang="0">
                <a:pos x="338" y="212"/>
              </a:cxn>
              <a:cxn ang="0">
                <a:pos x="338" y="202"/>
              </a:cxn>
              <a:cxn ang="0">
                <a:pos x="338" y="166"/>
              </a:cxn>
              <a:cxn ang="0">
                <a:pos x="344" y="152"/>
              </a:cxn>
              <a:cxn ang="0">
                <a:pos x="350" y="146"/>
              </a:cxn>
              <a:cxn ang="0">
                <a:pos x="370" y="120"/>
              </a:cxn>
              <a:cxn ang="0">
                <a:pos x="380" y="96"/>
              </a:cxn>
              <a:cxn ang="0">
                <a:pos x="382" y="84"/>
              </a:cxn>
              <a:cxn ang="0">
                <a:pos x="376" y="50"/>
              </a:cxn>
              <a:cxn ang="0">
                <a:pos x="358" y="24"/>
              </a:cxn>
              <a:cxn ang="0">
                <a:pos x="330" y="6"/>
              </a:cxn>
              <a:cxn ang="0">
                <a:pos x="298" y="0"/>
              </a:cxn>
              <a:cxn ang="0">
                <a:pos x="280" y="0"/>
              </a:cxn>
              <a:cxn ang="0">
                <a:pos x="250" y="14"/>
              </a:cxn>
              <a:cxn ang="0">
                <a:pos x="228" y="36"/>
              </a:cxn>
              <a:cxn ang="0">
                <a:pos x="214" y="66"/>
              </a:cxn>
              <a:cxn ang="0">
                <a:pos x="212" y="84"/>
              </a:cxn>
              <a:cxn ang="0">
                <a:pos x="218" y="108"/>
              </a:cxn>
              <a:cxn ang="0">
                <a:pos x="232" y="130"/>
              </a:cxn>
              <a:cxn ang="0">
                <a:pos x="250" y="152"/>
              </a:cxn>
              <a:cxn ang="0">
                <a:pos x="254" y="158"/>
              </a:cxn>
              <a:cxn ang="0">
                <a:pos x="256" y="202"/>
              </a:cxn>
              <a:cxn ang="0">
                <a:pos x="256" y="212"/>
              </a:cxn>
              <a:cxn ang="0">
                <a:pos x="248" y="212"/>
              </a:cxn>
              <a:cxn ang="0">
                <a:pos x="8" y="212"/>
              </a:cxn>
              <a:cxn ang="0">
                <a:pos x="2" y="214"/>
              </a:cxn>
              <a:cxn ang="0">
                <a:pos x="0" y="220"/>
              </a:cxn>
              <a:cxn ang="0">
                <a:pos x="0" y="798"/>
              </a:cxn>
              <a:cxn ang="0">
                <a:pos x="2" y="804"/>
              </a:cxn>
              <a:cxn ang="0">
                <a:pos x="8" y="806"/>
              </a:cxn>
              <a:cxn ang="0">
                <a:pos x="586" y="806"/>
              </a:cxn>
              <a:cxn ang="0">
                <a:pos x="592" y="804"/>
              </a:cxn>
              <a:cxn ang="0">
                <a:pos x="594" y="798"/>
              </a:cxn>
              <a:cxn ang="0">
                <a:pos x="594" y="558"/>
              </a:cxn>
              <a:cxn ang="0">
                <a:pos x="592" y="554"/>
              </a:cxn>
              <a:cxn ang="0">
                <a:pos x="586" y="550"/>
              </a:cxn>
              <a:cxn ang="0">
                <a:pos x="538" y="550"/>
              </a:cxn>
              <a:cxn ang="0">
                <a:pos x="524" y="556"/>
              </a:cxn>
              <a:cxn ang="0">
                <a:pos x="518" y="562"/>
              </a:cxn>
              <a:cxn ang="0">
                <a:pos x="490" y="582"/>
              </a:cxn>
              <a:cxn ang="0">
                <a:pos x="466" y="592"/>
              </a:cxn>
              <a:cxn ang="0">
                <a:pos x="452" y="594"/>
              </a:cxn>
              <a:cxn ang="0">
                <a:pos x="418" y="588"/>
              </a:cxn>
              <a:cxn ang="0">
                <a:pos x="390" y="570"/>
              </a:cxn>
              <a:cxn ang="0">
                <a:pos x="370" y="542"/>
              </a:cxn>
              <a:cxn ang="0">
                <a:pos x="364" y="510"/>
              </a:cxn>
              <a:cxn ang="0">
                <a:pos x="366" y="492"/>
              </a:cxn>
              <a:cxn ang="0">
                <a:pos x="380" y="462"/>
              </a:cxn>
              <a:cxn ang="0">
                <a:pos x="404" y="440"/>
              </a:cxn>
              <a:cxn ang="0">
                <a:pos x="434" y="426"/>
              </a:cxn>
              <a:cxn ang="0">
                <a:pos x="452" y="426"/>
              </a:cxn>
            </a:cxnLst>
            <a:rect l="0" t="0" r="r" b="b"/>
            <a:pathLst>
              <a:path w="594" h="806">
                <a:moveTo>
                  <a:pt x="452" y="426"/>
                </a:moveTo>
                <a:lnTo>
                  <a:pt x="452" y="426"/>
                </a:lnTo>
                <a:lnTo>
                  <a:pt x="466" y="426"/>
                </a:lnTo>
                <a:lnTo>
                  <a:pt x="478" y="432"/>
                </a:lnTo>
                <a:lnTo>
                  <a:pt x="490" y="438"/>
                </a:lnTo>
                <a:lnTo>
                  <a:pt x="500" y="444"/>
                </a:lnTo>
                <a:lnTo>
                  <a:pt x="518" y="458"/>
                </a:lnTo>
                <a:lnTo>
                  <a:pt x="524" y="464"/>
                </a:lnTo>
                <a:lnTo>
                  <a:pt x="524" y="464"/>
                </a:lnTo>
                <a:lnTo>
                  <a:pt x="530" y="468"/>
                </a:lnTo>
                <a:lnTo>
                  <a:pt x="538" y="468"/>
                </a:lnTo>
                <a:lnTo>
                  <a:pt x="586" y="468"/>
                </a:lnTo>
                <a:lnTo>
                  <a:pt x="586" y="468"/>
                </a:lnTo>
                <a:lnTo>
                  <a:pt x="590" y="468"/>
                </a:lnTo>
                <a:lnTo>
                  <a:pt x="592" y="466"/>
                </a:lnTo>
                <a:lnTo>
                  <a:pt x="594" y="464"/>
                </a:lnTo>
                <a:lnTo>
                  <a:pt x="594" y="460"/>
                </a:lnTo>
                <a:lnTo>
                  <a:pt x="594" y="220"/>
                </a:lnTo>
                <a:lnTo>
                  <a:pt x="594" y="220"/>
                </a:lnTo>
                <a:lnTo>
                  <a:pt x="594" y="216"/>
                </a:lnTo>
                <a:lnTo>
                  <a:pt x="592" y="214"/>
                </a:lnTo>
                <a:lnTo>
                  <a:pt x="590" y="212"/>
                </a:lnTo>
                <a:lnTo>
                  <a:pt x="586" y="212"/>
                </a:lnTo>
                <a:lnTo>
                  <a:pt x="346" y="212"/>
                </a:lnTo>
                <a:lnTo>
                  <a:pt x="346" y="212"/>
                </a:lnTo>
                <a:lnTo>
                  <a:pt x="338" y="212"/>
                </a:lnTo>
                <a:lnTo>
                  <a:pt x="338" y="212"/>
                </a:lnTo>
                <a:lnTo>
                  <a:pt x="338" y="202"/>
                </a:lnTo>
                <a:lnTo>
                  <a:pt x="338" y="166"/>
                </a:lnTo>
                <a:lnTo>
                  <a:pt x="338" y="166"/>
                </a:lnTo>
                <a:lnTo>
                  <a:pt x="340" y="158"/>
                </a:lnTo>
                <a:lnTo>
                  <a:pt x="344" y="152"/>
                </a:lnTo>
                <a:lnTo>
                  <a:pt x="344" y="152"/>
                </a:lnTo>
                <a:lnTo>
                  <a:pt x="350" y="146"/>
                </a:lnTo>
                <a:lnTo>
                  <a:pt x="364" y="130"/>
                </a:lnTo>
                <a:lnTo>
                  <a:pt x="370" y="120"/>
                </a:lnTo>
                <a:lnTo>
                  <a:pt x="376" y="108"/>
                </a:lnTo>
                <a:lnTo>
                  <a:pt x="380" y="96"/>
                </a:lnTo>
                <a:lnTo>
                  <a:pt x="382" y="84"/>
                </a:lnTo>
                <a:lnTo>
                  <a:pt x="382" y="84"/>
                </a:lnTo>
                <a:lnTo>
                  <a:pt x="380" y="66"/>
                </a:lnTo>
                <a:lnTo>
                  <a:pt x="376" y="50"/>
                </a:lnTo>
                <a:lnTo>
                  <a:pt x="368" y="36"/>
                </a:lnTo>
                <a:lnTo>
                  <a:pt x="358" y="24"/>
                </a:lnTo>
                <a:lnTo>
                  <a:pt x="344" y="14"/>
                </a:lnTo>
                <a:lnTo>
                  <a:pt x="330" y="6"/>
                </a:lnTo>
                <a:lnTo>
                  <a:pt x="314" y="0"/>
                </a:lnTo>
                <a:lnTo>
                  <a:pt x="298" y="0"/>
                </a:lnTo>
                <a:lnTo>
                  <a:pt x="298" y="0"/>
                </a:lnTo>
                <a:lnTo>
                  <a:pt x="280" y="0"/>
                </a:lnTo>
                <a:lnTo>
                  <a:pt x="264" y="6"/>
                </a:lnTo>
                <a:lnTo>
                  <a:pt x="250" y="14"/>
                </a:lnTo>
                <a:lnTo>
                  <a:pt x="238" y="24"/>
                </a:lnTo>
                <a:lnTo>
                  <a:pt x="228" y="36"/>
                </a:lnTo>
                <a:lnTo>
                  <a:pt x="220" y="50"/>
                </a:lnTo>
                <a:lnTo>
                  <a:pt x="214" y="66"/>
                </a:lnTo>
                <a:lnTo>
                  <a:pt x="212" y="84"/>
                </a:lnTo>
                <a:lnTo>
                  <a:pt x="212" y="84"/>
                </a:lnTo>
                <a:lnTo>
                  <a:pt x="214" y="96"/>
                </a:lnTo>
                <a:lnTo>
                  <a:pt x="218" y="108"/>
                </a:lnTo>
                <a:lnTo>
                  <a:pt x="224" y="120"/>
                </a:lnTo>
                <a:lnTo>
                  <a:pt x="232" y="130"/>
                </a:lnTo>
                <a:lnTo>
                  <a:pt x="244" y="146"/>
                </a:lnTo>
                <a:lnTo>
                  <a:pt x="250" y="152"/>
                </a:lnTo>
                <a:lnTo>
                  <a:pt x="250" y="152"/>
                </a:lnTo>
                <a:lnTo>
                  <a:pt x="254" y="158"/>
                </a:lnTo>
                <a:lnTo>
                  <a:pt x="256" y="166"/>
                </a:lnTo>
                <a:lnTo>
                  <a:pt x="256" y="202"/>
                </a:lnTo>
                <a:lnTo>
                  <a:pt x="256" y="202"/>
                </a:lnTo>
                <a:lnTo>
                  <a:pt x="256" y="212"/>
                </a:lnTo>
                <a:lnTo>
                  <a:pt x="256" y="212"/>
                </a:lnTo>
                <a:lnTo>
                  <a:pt x="248" y="212"/>
                </a:lnTo>
                <a:lnTo>
                  <a:pt x="8" y="212"/>
                </a:lnTo>
                <a:lnTo>
                  <a:pt x="8" y="212"/>
                </a:lnTo>
                <a:lnTo>
                  <a:pt x="6" y="212"/>
                </a:lnTo>
                <a:lnTo>
                  <a:pt x="2" y="214"/>
                </a:lnTo>
                <a:lnTo>
                  <a:pt x="0" y="216"/>
                </a:lnTo>
                <a:lnTo>
                  <a:pt x="0" y="220"/>
                </a:lnTo>
                <a:lnTo>
                  <a:pt x="0" y="798"/>
                </a:lnTo>
                <a:lnTo>
                  <a:pt x="0" y="798"/>
                </a:lnTo>
                <a:lnTo>
                  <a:pt x="0" y="802"/>
                </a:lnTo>
                <a:lnTo>
                  <a:pt x="2" y="804"/>
                </a:lnTo>
                <a:lnTo>
                  <a:pt x="6" y="806"/>
                </a:lnTo>
                <a:lnTo>
                  <a:pt x="8" y="806"/>
                </a:lnTo>
                <a:lnTo>
                  <a:pt x="586" y="806"/>
                </a:lnTo>
                <a:lnTo>
                  <a:pt x="586" y="806"/>
                </a:lnTo>
                <a:lnTo>
                  <a:pt x="590" y="806"/>
                </a:lnTo>
                <a:lnTo>
                  <a:pt x="592" y="804"/>
                </a:lnTo>
                <a:lnTo>
                  <a:pt x="594" y="802"/>
                </a:lnTo>
                <a:lnTo>
                  <a:pt x="594" y="798"/>
                </a:lnTo>
                <a:lnTo>
                  <a:pt x="594" y="558"/>
                </a:lnTo>
                <a:lnTo>
                  <a:pt x="594" y="558"/>
                </a:lnTo>
                <a:lnTo>
                  <a:pt x="594" y="556"/>
                </a:lnTo>
                <a:lnTo>
                  <a:pt x="592" y="554"/>
                </a:lnTo>
                <a:lnTo>
                  <a:pt x="590" y="552"/>
                </a:lnTo>
                <a:lnTo>
                  <a:pt x="586" y="550"/>
                </a:lnTo>
                <a:lnTo>
                  <a:pt x="538" y="550"/>
                </a:lnTo>
                <a:lnTo>
                  <a:pt x="538" y="550"/>
                </a:lnTo>
                <a:lnTo>
                  <a:pt x="530" y="552"/>
                </a:lnTo>
                <a:lnTo>
                  <a:pt x="524" y="556"/>
                </a:lnTo>
                <a:lnTo>
                  <a:pt x="524" y="556"/>
                </a:lnTo>
                <a:lnTo>
                  <a:pt x="518" y="562"/>
                </a:lnTo>
                <a:lnTo>
                  <a:pt x="500" y="576"/>
                </a:lnTo>
                <a:lnTo>
                  <a:pt x="490" y="582"/>
                </a:lnTo>
                <a:lnTo>
                  <a:pt x="478" y="588"/>
                </a:lnTo>
                <a:lnTo>
                  <a:pt x="466" y="592"/>
                </a:lnTo>
                <a:lnTo>
                  <a:pt x="452" y="594"/>
                </a:lnTo>
                <a:lnTo>
                  <a:pt x="452" y="594"/>
                </a:lnTo>
                <a:lnTo>
                  <a:pt x="434" y="592"/>
                </a:lnTo>
                <a:lnTo>
                  <a:pt x="418" y="588"/>
                </a:lnTo>
                <a:lnTo>
                  <a:pt x="404" y="580"/>
                </a:lnTo>
                <a:lnTo>
                  <a:pt x="390" y="570"/>
                </a:lnTo>
                <a:lnTo>
                  <a:pt x="380" y="558"/>
                </a:lnTo>
                <a:lnTo>
                  <a:pt x="370" y="542"/>
                </a:lnTo>
                <a:lnTo>
                  <a:pt x="366" y="526"/>
                </a:lnTo>
                <a:lnTo>
                  <a:pt x="364" y="510"/>
                </a:lnTo>
                <a:lnTo>
                  <a:pt x="364" y="510"/>
                </a:lnTo>
                <a:lnTo>
                  <a:pt x="366" y="492"/>
                </a:lnTo>
                <a:lnTo>
                  <a:pt x="370" y="476"/>
                </a:lnTo>
                <a:lnTo>
                  <a:pt x="380" y="462"/>
                </a:lnTo>
                <a:lnTo>
                  <a:pt x="390" y="450"/>
                </a:lnTo>
                <a:lnTo>
                  <a:pt x="404" y="440"/>
                </a:lnTo>
                <a:lnTo>
                  <a:pt x="418" y="432"/>
                </a:lnTo>
                <a:lnTo>
                  <a:pt x="434" y="426"/>
                </a:lnTo>
                <a:lnTo>
                  <a:pt x="452" y="426"/>
                </a:lnTo>
                <a:lnTo>
                  <a:pt x="452" y="426"/>
                </a:lnTo>
                <a:close/>
              </a:path>
            </a:pathLst>
          </a:custGeom>
          <a:solidFill>
            <a:srgbClr val="2E6F57"/>
          </a:solidFill>
          <a:ln w="19050" cap="flat" cmpd="sng">
            <a:noFill/>
            <a:prstDash val="solid"/>
            <a:round/>
            <a:headEnd type="none" w="med" len="med"/>
            <a:tailEnd type="none" w="med" len="med"/>
          </a:ln>
          <a:effectLst/>
        </p:spPr>
        <p:txBody>
          <a:bodyPr/>
          <a:lstStyle/>
          <a:p>
            <a:pPr algn="just">
              <a:lnSpc>
                <a:spcPct val="120000"/>
              </a:lnSpc>
              <a:defRPr/>
            </a:pPr>
            <a:endParaRPr lang="da-DK" sz="570" kern="0">
              <a:solidFill>
                <a:schemeClr val="tx1">
                  <a:lumMod val="95000"/>
                  <a:lumOff val="5000"/>
                </a:schemeClr>
              </a:solidFill>
              <a:latin typeface="字魂59号-创粗黑" panose="00000500000000000000" charset="-122"/>
              <a:ea typeface="字魂59号-创粗黑" panose="00000500000000000000" charset="-122"/>
              <a:cs typeface="字魂59号-创粗黑" panose="00000500000000000000" charset="-122"/>
              <a:sym typeface="Arial" panose="020B0604020202020204" pitchFamily="34" charset="0"/>
            </a:endParaRPr>
          </a:p>
        </p:txBody>
      </p:sp>
      <p:grpSp>
        <p:nvGrpSpPr>
          <p:cNvPr id="32" name="Group 128"/>
          <p:cNvGrpSpPr/>
          <p:nvPr/>
        </p:nvGrpSpPr>
        <p:grpSpPr>
          <a:xfrm>
            <a:off x="1808615" y="2077687"/>
            <a:ext cx="445482" cy="445482"/>
            <a:chOff x="1316879" y="4254550"/>
            <a:chExt cx="684000" cy="684000"/>
          </a:xfrm>
        </p:grpSpPr>
        <p:sp>
          <p:nvSpPr>
            <p:cNvPr id="33" name="Freeform 49"/>
            <p:cNvSpPr>
              <a:spLocks noChangeAspect="1" noEditPoints="1"/>
            </p:cNvSpPr>
            <p:nvPr/>
          </p:nvSpPr>
          <p:spPr bwMode="auto">
            <a:xfrm>
              <a:off x="1467830" y="4412272"/>
              <a:ext cx="407999" cy="347492"/>
            </a:xfrm>
            <a:custGeom>
              <a:avLst/>
              <a:gdLst>
                <a:gd name="T0" fmla="*/ 182 w 400"/>
                <a:gd name="T1" fmla="*/ 180 h 340"/>
                <a:gd name="T2" fmla="*/ 218 w 400"/>
                <a:gd name="T3" fmla="*/ 180 h 340"/>
                <a:gd name="T4" fmla="*/ 218 w 400"/>
                <a:gd name="T5" fmla="*/ 220 h 340"/>
                <a:gd name="T6" fmla="*/ 400 w 400"/>
                <a:gd name="T7" fmla="*/ 220 h 340"/>
                <a:gd name="T8" fmla="*/ 396 w 400"/>
                <a:gd name="T9" fmla="*/ 103 h 340"/>
                <a:gd name="T10" fmla="*/ 356 w 400"/>
                <a:gd name="T11" fmla="*/ 60 h 340"/>
                <a:gd name="T12" fmla="*/ 292 w 400"/>
                <a:gd name="T13" fmla="*/ 60 h 340"/>
                <a:gd name="T14" fmla="*/ 268 w 400"/>
                <a:gd name="T15" fmla="*/ 15 h 340"/>
                <a:gd name="T16" fmla="*/ 244 w 400"/>
                <a:gd name="T17" fmla="*/ 0 h 340"/>
                <a:gd name="T18" fmla="*/ 155 w 400"/>
                <a:gd name="T19" fmla="*/ 0 h 340"/>
                <a:gd name="T20" fmla="*/ 132 w 400"/>
                <a:gd name="T21" fmla="*/ 15 h 340"/>
                <a:gd name="T22" fmla="*/ 108 w 400"/>
                <a:gd name="T23" fmla="*/ 60 h 340"/>
                <a:gd name="T24" fmla="*/ 44 w 400"/>
                <a:gd name="T25" fmla="*/ 60 h 340"/>
                <a:gd name="T26" fmla="*/ 4 w 400"/>
                <a:gd name="T27" fmla="*/ 103 h 340"/>
                <a:gd name="T28" fmla="*/ 0 w 400"/>
                <a:gd name="T29" fmla="*/ 220 h 340"/>
                <a:gd name="T30" fmla="*/ 182 w 400"/>
                <a:gd name="T31" fmla="*/ 220 h 340"/>
                <a:gd name="T32" fmla="*/ 182 w 400"/>
                <a:gd name="T33" fmla="*/ 180 h 340"/>
                <a:gd name="T34" fmla="*/ 153 w 400"/>
                <a:gd name="T35" fmla="*/ 38 h 340"/>
                <a:gd name="T36" fmla="*/ 169 w 400"/>
                <a:gd name="T37" fmla="*/ 28 h 340"/>
                <a:gd name="T38" fmla="*/ 230 w 400"/>
                <a:gd name="T39" fmla="*/ 28 h 340"/>
                <a:gd name="T40" fmla="*/ 247 w 400"/>
                <a:gd name="T41" fmla="*/ 38 h 340"/>
                <a:gd name="T42" fmla="*/ 258 w 400"/>
                <a:gd name="T43" fmla="*/ 60 h 340"/>
                <a:gd name="T44" fmla="*/ 141 w 400"/>
                <a:gd name="T45" fmla="*/ 60 h 340"/>
                <a:gd name="T46" fmla="*/ 153 w 400"/>
                <a:gd name="T47" fmla="*/ 38 h 340"/>
                <a:gd name="T48" fmla="*/ 218 w 400"/>
                <a:gd name="T49" fmla="*/ 280 h 340"/>
                <a:gd name="T50" fmla="*/ 182 w 400"/>
                <a:gd name="T51" fmla="*/ 280 h 340"/>
                <a:gd name="T52" fmla="*/ 182 w 400"/>
                <a:gd name="T53" fmla="*/ 240 h 340"/>
                <a:gd name="T54" fmla="*/ 10 w 400"/>
                <a:gd name="T55" fmla="*/ 240 h 340"/>
                <a:gd name="T56" fmla="*/ 14 w 400"/>
                <a:gd name="T57" fmla="*/ 306 h 340"/>
                <a:gd name="T58" fmla="*/ 50 w 400"/>
                <a:gd name="T59" fmla="*/ 340 h 340"/>
                <a:gd name="T60" fmla="*/ 350 w 400"/>
                <a:gd name="T61" fmla="*/ 340 h 340"/>
                <a:gd name="T62" fmla="*/ 386 w 400"/>
                <a:gd name="T63" fmla="*/ 306 h 340"/>
                <a:gd name="T64" fmla="*/ 390 w 400"/>
                <a:gd name="T65" fmla="*/ 240 h 340"/>
                <a:gd name="T66" fmla="*/ 218 w 400"/>
                <a:gd name="T67" fmla="*/ 240 h 340"/>
                <a:gd name="T68" fmla="*/ 218 w 400"/>
                <a:gd name="T69" fmla="*/ 280 h 3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00" h="340">
                  <a:moveTo>
                    <a:pt x="182" y="180"/>
                  </a:moveTo>
                  <a:cubicBezTo>
                    <a:pt x="218" y="180"/>
                    <a:pt x="218" y="180"/>
                    <a:pt x="218" y="180"/>
                  </a:cubicBezTo>
                  <a:cubicBezTo>
                    <a:pt x="218" y="220"/>
                    <a:pt x="218" y="220"/>
                    <a:pt x="218" y="220"/>
                  </a:cubicBezTo>
                  <a:cubicBezTo>
                    <a:pt x="400" y="220"/>
                    <a:pt x="400" y="220"/>
                    <a:pt x="400" y="220"/>
                  </a:cubicBezTo>
                  <a:cubicBezTo>
                    <a:pt x="400" y="220"/>
                    <a:pt x="397" y="131"/>
                    <a:pt x="396" y="103"/>
                  </a:cubicBezTo>
                  <a:cubicBezTo>
                    <a:pt x="395" y="76"/>
                    <a:pt x="385" y="60"/>
                    <a:pt x="356" y="60"/>
                  </a:cubicBezTo>
                  <a:cubicBezTo>
                    <a:pt x="292" y="60"/>
                    <a:pt x="292" y="60"/>
                    <a:pt x="292" y="60"/>
                  </a:cubicBezTo>
                  <a:cubicBezTo>
                    <a:pt x="282" y="41"/>
                    <a:pt x="271" y="21"/>
                    <a:pt x="268" y="15"/>
                  </a:cubicBezTo>
                  <a:cubicBezTo>
                    <a:pt x="261" y="2"/>
                    <a:pt x="259" y="0"/>
                    <a:pt x="244" y="0"/>
                  </a:cubicBezTo>
                  <a:cubicBezTo>
                    <a:pt x="155" y="0"/>
                    <a:pt x="155" y="0"/>
                    <a:pt x="155" y="0"/>
                  </a:cubicBezTo>
                  <a:cubicBezTo>
                    <a:pt x="141" y="0"/>
                    <a:pt x="138" y="2"/>
                    <a:pt x="132" y="15"/>
                  </a:cubicBezTo>
                  <a:cubicBezTo>
                    <a:pt x="129" y="21"/>
                    <a:pt x="118" y="41"/>
                    <a:pt x="108" y="60"/>
                  </a:cubicBezTo>
                  <a:cubicBezTo>
                    <a:pt x="44" y="60"/>
                    <a:pt x="44" y="60"/>
                    <a:pt x="44" y="60"/>
                  </a:cubicBezTo>
                  <a:cubicBezTo>
                    <a:pt x="14" y="60"/>
                    <a:pt x="5" y="76"/>
                    <a:pt x="4" y="103"/>
                  </a:cubicBezTo>
                  <a:cubicBezTo>
                    <a:pt x="3" y="129"/>
                    <a:pt x="0" y="220"/>
                    <a:pt x="0" y="220"/>
                  </a:cubicBezTo>
                  <a:cubicBezTo>
                    <a:pt x="182" y="220"/>
                    <a:pt x="182" y="220"/>
                    <a:pt x="182" y="220"/>
                  </a:cubicBezTo>
                  <a:lnTo>
                    <a:pt x="182" y="180"/>
                  </a:lnTo>
                  <a:close/>
                  <a:moveTo>
                    <a:pt x="153" y="38"/>
                  </a:moveTo>
                  <a:cubicBezTo>
                    <a:pt x="157" y="30"/>
                    <a:pt x="159" y="28"/>
                    <a:pt x="169" y="28"/>
                  </a:cubicBezTo>
                  <a:cubicBezTo>
                    <a:pt x="230" y="28"/>
                    <a:pt x="230" y="28"/>
                    <a:pt x="230" y="28"/>
                  </a:cubicBezTo>
                  <a:cubicBezTo>
                    <a:pt x="241" y="28"/>
                    <a:pt x="242" y="30"/>
                    <a:pt x="247" y="38"/>
                  </a:cubicBezTo>
                  <a:cubicBezTo>
                    <a:pt x="248" y="41"/>
                    <a:pt x="253" y="50"/>
                    <a:pt x="258" y="60"/>
                  </a:cubicBezTo>
                  <a:cubicBezTo>
                    <a:pt x="141" y="60"/>
                    <a:pt x="141" y="60"/>
                    <a:pt x="141" y="60"/>
                  </a:cubicBezTo>
                  <a:cubicBezTo>
                    <a:pt x="146" y="50"/>
                    <a:pt x="151" y="41"/>
                    <a:pt x="153" y="38"/>
                  </a:cubicBezTo>
                  <a:close/>
                  <a:moveTo>
                    <a:pt x="218" y="280"/>
                  </a:moveTo>
                  <a:cubicBezTo>
                    <a:pt x="182" y="280"/>
                    <a:pt x="182" y="280"/>
                    <a:pt x="182" y="280"/>
                  </a:cubicBezTo>
                  <a:cubicBezTo>
                    <a:pt x="182" y="240"/>
                    <a:pt x="182" y="240"/>
                    <a:pt x="182" y="240"/>
                  </a:cubicBezTo>
                  <a:cubicBezTo>
                    <a:pt x="10" y="240"/>
                    <a:pt x="10" y="240"/>
                    <a:pt x="10" y="240"/>
                  </a:cubicBezTo>
                  <a:cubicBezTo>
                    <a:pt x="10" y="240"/>
                    <a:pt x="12" y="276"/>
                    <a:pt x="14" y="306"/>
                  </a:cubicBezTo>
                  <a:cubicBezTo>
                    <a:pt x="14" y="319"/>
                    <a:pt x="18" y="340"/>
                    <a:pt x="50" y="340"/>
                  </a:cubicBezTo>
                  <a:cubicBezTo>
                    <a:pt x="350" y="340"/>
                    <a:pt x="350" y="340"/>
                    <a:pt x="350" y="340"/>
                  </a:cubicBezTo>
                  <a:cubicBezTo>
                    <a:pt x="381" y="340"/>
                    <a:pt x="385" y="319"/>
                    <a:pt x="386" y="306"/>
                  </a:cubicBezTo>
                  <a:cubicBezTo>
                    <a:pt x="388" y="275"/>
                    <a:pt x="390" y="240"/>
                    <a:pt x="390" y="240"/>
                  </a:cubicBezTo>
                  <a:cubicBezTo>
                    <a:pt x="218" y="240"/>
                    <a:pt x="218" y="240"/>
                    <a:pt x="218" y="240"/>
                  </a:cubicBezTo>
                  <a:lnTo>
                    <a:pt x="218" y="280"/>
                  </a:lnTo>
                  <a:close/>
                </a:path>
              </a:pathLst>
            </a:custGeom>
            <a:noFill/>
            <a:ln w="12700">
              <a:solidFill>
                <a:schemeClr val="bg1"/>
              </a:solidFill>
            </a:ln>
          </p:spPr>
          <p:txBody>
            <a:bodyPr vert="horz" wrap="square" lIns="59554" tIns="29777" rIns="59554" bIns="29777" numCol="1" anchor="t" anchorCtr="0" compatLnSpc="1"/>
            <a:lstStyle/>
            <a:p>
              <a:pPr algn="just">
                <a:lnSpc>
                  <a:spcPct val="120000"/>
                </a:lnSpc>
              </a:pPr>
              <a:endParaRPr lang="en-US" sz="570" dirty="0">
                <a:latin typeface="字魂59号-创粗黑" panose="00000500000000000000" charset="-122"/>
                <a:ea typeface="字魂59号-创粗黑" panose="00000500000000000000" charset="-122"/>
                <a:cs typeface="字魂59号-创粗黑" panose="00000500000000000000" charset="-122"/>
                <a:sym typeface="Arial" panose="020B0604020202020204" pitchFamily="34" charset="0"/>
              </a:endParaRPr>
            </a:p>
          </p:txBody>
        </p:sp>
        <p:sp>
          <p:nvSpPr>
            <p:cNvPr id="34" name="Oval 124"/>
            <p:cNvSpPr/>
            <p:nvPr/>
          </p:nvSpPr>
          <p:spPr>
            <a:xfrm>
              <a:off x="1316879" y="4254550"/>
              <a:ext cx="684000" cy="684000"/>
            </a:xfrm>
            <a:prstGeom prst="ellipse">
              <a:avLst/>
            </a:pr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id-ID" sz="570">
                <a:latin typeface="字魂59号-创粗黑" panose="00000500000000000000" charset="-122"/>
                <a:ea typeface="字魂59号-创粗黑" panose="00000500000000000000" charset="-122"/>
                <a:cs typeface="字魂59号-创粗黑" panose="00000500000000000000" charset="-122"/>
                <a:sym typeface="Arial" panose="020B0604020202020204" pitchFamily="34" charset="0"/>
              </a:endParaRPr>
            </a:p>
          </p:txBody>
        </p:sp>
      </p:grpSp>
      <p:grpSp>
        <p:nvGrpSpPr>
          <p:cNvPr id="35" name="Group 129"/>
          <p:cNvGrpSpPr/>
          <p:nvPr/>
        </p:nvGrpSpPr>
        <p:grpSpPr>
          <a:xfrm>
            <a:off x="3502979" y="2077687"/>
            <a:ext cx="445482" cy="445482"/>
            <a:chOff x="3401741" y="4254550"/>
            <a:chExt cx="684000" cy="684000"/>
          </a:xfrm>
        </p:grpSpPr>
        <p:sp>
          <p:nvSpPr>
            <p:cNvPr id="36" name="Freeform 31"/>
            <p:cNvSpPr>
              <a:spLocks noChangeAspect="1" noEditPoints="1"/>
            </p:cNvSpPr>
            <p:nvPr/>
          </p:nvSpPr>
          <p:spPr bwMode="auto">
            <a:xfrm>
              <a:off x="3577110" y="4366532"/>
              <a:ext cx="333262" cy="468000"/>
            </a:xfrm>
            <a:custGeom>
              <a:avLst/>
              <a:gdLst>
                <a:gd name="T0" fmla="*/ 90 w 293"/>
                <a:gd name="T1" fmla="*/ 383 h 400"/>
                <a:gd name="T2" fmla="*/ 147 w 293"/>
                <a:gd name="T3" fmla="*/ 400 h 400"/>
                <a:gd name="T4" fmla="*/ 203 w 293"/>
                <a:gd name="T5" fmla="*/ 383 h 400"/>
                <a:gd name="T6" fmla="*/ 203 w 293"/>
                <a:gd name="T7" fmla="*/ 342 h 400"/>
                <a:gd name="T8" fmla="*/ 90 w 293"/>
                <a:gd name="T9" fmla="*/ 342 h 400"/>
                <a:gd name="T10" fmla="*/ 90 w 293"/>
                <a:gd name="T11" fmla="*/ 383 h 400"/>
                <a:gd name="T12" fmla="*/ 201 w 293"/>
                <a:gd name="T13" fmla="*/ 318 h 400"/>
                <a:gd name="T14" fmla="*/ 286 w 293"/>
                <a:gd name="T15" fmla="*/ 116 h 400"/>
                <a:gd name="T16" fmla="*/ 147 w 293"/>
                <a:gd name="T17" fmla="*/ 0 h 400"/>
                <a:gd name="T18" fmla="*/ 7 w 293"/>
                <a:gd name="T19" fmla="*/ 116 h 400"/>
                <a:gd name="T20" fmla="*/ 93 w 293"/>
                <a:gd name="T21" fmla="*/ 318 h 400"/>
                <a:gd name="T22" fmla="*/ 201 w 293"/>
                <a:gd name="T23" fmla="*/ 318 h 400"/>
                <a:gd name="T24" fmla="*/ 50 w 293"/>
                <a:gd name="T25" fmla="*/ 119 h 400"/>
                <a:gd name="T26" fmla="*/ 147 w 293"/>
                <a:gd name="T27" fmla="*/ 41 h 400"/>
                <a:gd name="T28" fmla="*/ 244 w 293"/>
                <a:gd name="T29" fmla="*/ 119 h 400"/>
                <a:gd name="T30" fmla="*/ 208 w 293"/>
                <a:gd name="T31" fmla="*/ 198 h 400"/>
                <a:gd name="T32" fmla="*/ 163 w 293"/>
                <a:gd name="T33" fmla="*/ 283 h 400"/>
                <a:gd name="T34" fmla="*/ 130 w 293"/>
                <a:gd name="T35" fmla="*/ 283 h 400"/>
                <a:gd name="T36" fmla="*/ 86 w 293"/>
                <a:gd name="T37" fmla="*/ 198 h 400"/>
                <a:gd name="T38" fmla="*/ 50 w 293"/>
                <a:gd name="T39" fmla="*/ 119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93" h="400">
                  <a:moveTo>
                    <a:pt x="90" y="383"/>
                  </a:moveTo>
                  <a:cubicBezTo>
                    <a:pt x="106" y="393"/>
                    <a:pt x="125" y="400"/>
                    <a:pt x="147" y="400"/>
                  </a:cubicBezTo>
                  <a:cubicBezTo>
                    <a:pt x="169" y="400"/>
                    <a:pt x="187" y="393"/>
                    <a:pt x="203" y="383"/>
                  </a:cubicBezTo>
                  <a:cubicBezTo>
                    <a:pt x="203" y="342"/>
                    <a:pt x="203" y="342"/>
                    <a:pt x="203" y="342"/>
                  </a:cubicBezTo>
                  <a:cubicBezTo>
                    <a:pt x="90" y="342"/>
                    <a:pt x="90" y="342"/>
                    <a:pt x="90" y="342"/>
                  </a:cubicBezTo>
                  <a:lnTo>
                    <a:pt x="90" y="383"/>
                  </a:lnTo>
                  <a:close/>
                  <a:moveTo>
                    <a:pt x="201" y="318"/>
                  </a:moveTo>
                  <a:cubicBezTo>
                    <a:pt x="201" y="231"/>
                    <a:pt x="293" y="203"/>
                    <a:pt x="286" y="116"/>
                  </a:cubicBezTo>
                  <a:cubicBezTo>
                    <a:pt x="282" y="61"/>
                    <a:pt x="245" y="0"/>
                    <a:pt x="147" y="0"/>
                  </a:cubicBezTo>
                  <a:cubicBezTo>
                    <a:pt x="49" y="0"/>
                    <a:pt x="12" y="61"/>
                    <a:pt x="7" y="116"/>
                  </a:cubicBezTo>
                  <a:cubicBezTo>
                    <a:pt x="0" y="203"/>
                    <a:pt x="93" y="231"/>
                    <a:pt x="93" y="318"/>
                  </a:cubicBezTo>
                  <a:lnTo>
                    <a:pt x="201" y="318"/>
                  </a:lnTo>
                  <a:close/>
                  <a:moveTo>
                    <a:pt x="50" y="119"/>
                  </a:moveTo>
                  <a:cubicBezTo>
                    <a:pt x="54" y="67"/>
                    <a:pt x="89" y="41"/>
                    <a:pt x="147" y="41"/>
                  </a:cubicBezTo>
                  <a:cubicBezTo>
                    <a:pt x="204" y="41"/>
                    <a:pt x="240" y="67"/>
                    <a:pt x="244" y="119"/>
                  </a:cubicBezTo>
                  <a:cubicBezTo>
                    <a:pt x="246" y="148"/>
                    <a:pt x="230" y="167"/>
                    <a:pt x="208" y="198"/>
                  </a:cubicBezTo>
                  <a:cubicBezTo>
                    <a:pt x="192" y="221"/>
                    <a:pt x="172" y="248"/>
                    <a:pt x="163" y="283"/>
                  </a:cubicBezTo>
                  <a:cubicBezTo>
                    <a:pt x="130" y="283"/>
                    <a:pt x="130" y="283"/>
                    <a:pt x="130" y="283"/>
                  </a:cubicBezTo>
                  <a:cubicBezTo>
                    <a:pt x="121" y="248"/>
                    <a:pt x="102" y="221"/>
                    <a:pt x="86" y="198"/>
                  </a:cubicBezTo>
                  <a:cubicBezTo>
                    <a:pt x="64" y="167"/>
                    <a:pt x="47" y="148"/>
                    <a:pt x="50" y="119"/>
                  </a:cubicBezTo>
                  <a:close/>
                </a:path>
              </a:pathLst>
            </a:custGeom>
            <a:noFill/>
            <a:ln w="12700">
              <a:solidFill>
                <a:schemeClr val="bg1"/>
              </a:solidFill>
            </a:ln>
          </p:spPr>
          <p:txBody>
            <a:bodyPr vert="horz" wrap="square" lIns="59554" tIns="29777" rIns="59554" bIns="29777" numCol="1" anchor="t" anchorCtr="0" compatLnSpc="1"/>
            <a:lstStyle/>
            <a:p>
              <a:pPr algn="just">
                <a:lnSpc>
                  <a:spcPct val="120000"/>
                </a:lnSpc>
              </a:pPr>
              <a:endParaRPr lang="en-US" sz="570" dirty="0">
                <a:solidFill>
                  <a:schemeClr val="bg1">
                    <a:lumMod val="65000"/>
                  </a:schemeClr>
                </a:solidFill>
                <a:latin typeface="字魂59号-创粗黑" panose="00000500000000000000" charset="-122"/>
                <a:ea typeface="字魂59号-创粗黑" panose="00000500000000000000" charset="-122"/>
                <a:cs typeface="字魂59号-创粗黑" panose="00000500000000000000" charset="-122"/>
                <a:sym typeface="Arial" panose="020B0604020202020204" pitchFamily="34" charset="0"/>
              </a:endParaRPr>
            </a:p>
          </p:txBody>
        </p:sp>
        <p:sp>
          <p:nvSpPr>
            <p:cNvPr id="37" name="Oval 125"/>
            <p:cNvSpPr/>
            <p:nvPr/>
          </p:nvSpPr>
          <p:spPr>
            <a:xfrm>
              <a:off x="3401741" y="4254550"/>
              <a:ext cx="684000" cy="684000"/>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id-ID" sz="570">
                <a:latin typeface="字魂59号-创粗黑" panose="00000500000000000000" charset="-122"/>
                <a:ea typeface="字魂59号-创粗黑" panose="00000500000000000000" charset="-122"/>
                <a:cs typeface="字魂59号-创粗黑" panose="00000500000000000000" charset="-122"/>
                <a:sym typeface="Arial" panose="020B0604020202020204" pitchFamily="34" charset="0"/>
              </a:endParaRPr>
            </a:p>
          </p:txBody>
        </p:sp>
      </p:grpSp>
      <p:grpSp>
        <p:nvGrpSpPr>
          <p:cNvPr id="38" name="Group 130"/>
          <p:cNvGrpSpPr/>
          <p:nvPr/>
        </p:nvGrpSpPr>
        <p:grpSpPr>
          <a:xfrm>
            <a:off x="5197343" y="2077687"/>
            <a:ext cx="445482" cy="445482"/>
            <a:chOff x="6006611" y="4240036"/>
            <a:chExt cx="684000" cy="684000"/>
          </a:xfrm>
        </p:grpSpPr>
        <p:sp>
          <p:nvSpPr>
            <p:cNvPr id="39" name="Freeform 44"/>
            <p:cNvSpPr>
              <a:spLocks noChangeAspect="1" noEditPoints="1"/>
            </p:cNvSpPr>
            <p:nvPr/>
          </p:nvSpPr>
          <p:spPr bwMode="auto">
            <a:xfrm>
              <a:off x="6132322" y="4366036"/>
              <a:ext cx="432579" cy="432000"/>
            </a:xfrm>
            <a:custGeom>
              <a:avLst/>
              <a:gdLst>
                <a:gd name="T0" fmla="*/ 287 w 316"/>
                <a:gd name="T1" fmla="*/ 29 h 316"/>
                <a:gd name="T2" fmla="*/ 236 w 316"/>
                <a:gd name="T3" fmla="*/ 4 h 316"/>
                <a:gd name="T4" fmla="*/ 135 w 316"/>
                <a:gd name="T5" fmla="*/ 105 h 316"/>
                <a:gd name="T6" fmla="*/ 20 w 316"/>
                <a:gd name="T7" fmla="*/ 221 h 316"/>
                <a:gd name="T8" fmla="*/ 0 w 316"/>
                <a:gd name="T9" fmla="*/ 316 h 316"/>
                <a:gd name="T10" fmla="*/ 95 w 316"/>
                <a:gd name="T11" fmla="*/ 296 h 316"/>
                <a:gd name="T12" fmla="*/ 210 w 316"/>
                <a:gd name="T13" fmla="*/ 180 h 316"/>
                <a:gd name="T14" fmla="*/ 312 w 316"/>
                <a:gd name="T15" fmla="*/ 79 h 316"/>
                <a:gd name="T16" fmla="*/ 287 w 316"/>
                <a:gd name="T17" fmla="*/ 29 h 316"/>
                <a:gd name="T18" fmla="*/ 89 w 316"/>
                <a:gd name="T19" fmla="*/ 284 h 316"/>
                <a:gd name="T20" fmla="*/ 57 w 316"/>
                <a:gd name="T21" fmla="*/ 291 h 316"/>
                <a:gd name="T22" fmla="*/ 43 w 316"/>
                <a:gd name="T23" fmla="*/ 273 h 316"/>
                <a:gd name="T24" fmla="*/ 24 w 316"/>
                <a:gd name="T25" fmla="*/ 259 h 316"/>
                <a:gd name="T26" fmla="*/ 31 w 316"/>
                <a:gd name="T27" fmla="*/ 226 h 316"/>
                <a:gd name="T28" fmla="*/ 41 w 316"/>
                <a:gd name="T29" fmla="*/ 217 h 316"/>
                <a:gd name="T30" fmla="*/ 78 w 316"/>
                <a:gd name="T31" fmla="*/ 237 h 316"/>
                <a:gd name="T32" fmla="*/ 99 w 316"/>
                <a:gd name="T33" fmla="*/ 275 h 316"/>
                <a:gd name="T34" fmla="*/ 89 w 316"/>
                <a:gd name="T35" fmla="*/ 284 h 3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16" h="316">
                  <a:moveTo>
                    <a:pt x="287" y="29"/>
                  </a:moveTo>
                  <a:cubicBezTo>
                    <a:pt x="258" y="0"/>
                    <a:pt x="236" y="4"/>
                    <a:pt x="236" y="4"/>
                  </a:cubicBezTo>
                  <a:cubicBezTo>
                    <a:pt x="135" y="105"/>
                    <a:pt x="135" y="105"/>
                    <a:pt x="135" y="105"/>
                  </a:cubicBezTo>
                  <a:cubicBezTo>
                    <a:pt x="20" y="221"/>
                    <a:pt x="20" y="221"/>
                    <a:pt x="20" y="221"/>
                  </a:cubicBezTo>
                  <a:cubicBezTo>
                    <a:pt x="0" y="316"/>
                    <a:pt x="0" y="316"/>
                    <a:pt x="0" y="316"/>
                  </a:cubicBezTo>
                  <a:cubicBezTo>
                    <a:pt x="95" y="296"/>
                    <a:pt x="95" y="296"/>
                    <a:pt x="95" y="296"/>
                  </a:cubicBezTo>
                  <a:cubicBezTo>
                    <a:pt x="210" y="180"/>
                    <a:pt x="210" y="180"/>
                    <a:pt x="210" y="180"/>
                  </a:cubicBezTo>
                  <a:cubicBezTo>
                    <a:pt x="312" y="79"/>
                    <a:pt x="312" y="79"/>
                    <a:pt x="312" y="79"/>
                  </a:cubicBezTo>
                  <a:cubicBezTo>
                    <a:pt x="312" y="79"/>
                    <a:pt x="316" y="58"/>
                    <a:pt x="287" y="29"/>
                  </a:cubicBezTo>
                  <a:close/>
                  <a:moveTo>
                    <a:pt x="89" y="284"/>
                  </a:moveTo>
                  <a:cubicBezTo>
                    <a:pt x="57" y="291"/>
                    <a:pt x="57" y="291"/>
                    <a:pt x="57" y="291"/>
                  </a:cubicBezTo>
                  <a:cubicBezTo>
                    <a:pt x="54" y="285"/>
                    <a:pt x="50" y="280"/>
                    <a:pt x="43" y="273"/>
                  </a:cubicBezTo>
                  <a:cubicBezTo>
                    <a:pt x="36" y="266"/>
                    <a:pt x="30" y="262"/>
                    <a:pt x="24" y="259"/>
                  </a:cubicBezTo>
                  <a:cubicBezTo>
                    <a:pt x="31" y="226"/>
                    <a:pt x="31" y="226"/>
                    <a:pt x="31" y="226"/>
                  </a:cubicBezTo>
                  <a:cubicBezTo>
                    <a:pt x="41" y="217"/>
                    <a:pt x="41" y="217"/>
                    <a:pt x="41" y="217"/>
                  </a:cubicBezTo>
                  <a:cubicBezTo>
                    <a:pt x="41" y="217"/>
                    <a:pt x="58" y="217"/>
                    <a:pt x="78" y="237"/>
                  </a:cubicBezTo>
                  <a:cubicBezTo>
                    <a:pt x="98" y="257"/>
                    <a:pt x="99" y="275"/>
                    <a:pt x="99" y="275"/>
                  </a:cubicBezTo>
                  <a:lnTo>
                    <a:pt x="89" y="284"/>
                  </a:lnTo>
                  <a:close/>
                </a:path>
              </a:pathLst>
            </a:custGeom>
            <a:noFill/>
            <a:ln w="12700">
              <a:solidFill>
                <a:schemeClr val="bg1"/>
              </a:solidFill>
            </a:ln>
          </p:spPr>
          <p:txBody>
            <a:bodyPr vert="horz" wrap="square" lIns="59554" tIns="29777" rIns="59554" bIns="29777" numCol="1" anchor="t" anchorCtr="0" compatLnSpc="1"/>
            <a:lstStyle/>
            <a:p>
              <a:pPr algn="just">
                <a:lnSpc>
                  <a:spcPct val="120000"/>
                </a:lnSpc>
              </a:pPr>
              <a:endParaRPr lang="en-US" sz="570" dirty="0">
                <a:latin typeface="字魂59号-创粗黑" panose="00000500000000000000" charset="-122"/>
                <a:ea typeface="字魂59号-创粗黑" panose="00000500000000000000" charset="-122"/>
                <a:cs typeface="字魂59号-创粗黑" panose="00000500000000000000" charset="-122"/>
                <a:sym typeface="Arial" panose="020B0604020202020204" pitchFamily="34" charset="0"/>
              </a:endParaRPr>
            </a:p>
          </p:txBody>
        </p:sp>
        <p:sp>
          <p:nvSpPr>
            <p:cNvPr id="40" name="Oval 126"/>
            <p:cNvSpPr/>
            <p:nvPr/>
          </p:nvSpPr>
          <p:spPr>
            <a:xfrm>
              <a:off x="6006611" y="4240036"/>
              <a:ext cx="684000" cy="684000"/>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id-ID" sz="570">
                <a:latin typeface="字魂59号-创粗黑" panose="00000500000000000000" charset="-122"/>
                <a:ea typeface="字魂59号-创粗黑" panose="00000500000000000000" charset="-122"/>
                <a:cs typeface="字魂59号-创粗黑" panose="00000500000000000000" charset="-122"/>
                <a:sym typeface="Arial" panose="020B0604020202020204" pitchFamily="34" charset="0"/>
              </a:endParaRPr>
            </a:p>
          </p:txBody>
        </p:sp>
      </p:grpSp>
      <p:grpSp>
        <p:nvGrpSpPr>
          <p:cNvPr id="41" name="Group 131"/>
          <p:cNvGrpSpPr/>
          <p:nvPr/>
        </p:nvGrpSpPr>
        <p:grpSpPr>
          <a:xfrm>
            <a:off x="6886519" y="2077687"/>
            <a:ext cx="445482" cy="445482"/>
            <a:chOff x="8794034" y="4283578"/>
            <a:chExt cx="684000" cy="684000"/>
          </a:xfrm>
        </p:grpSpPr>
        <p:sp>
          <p:nvSpPr>
            <p:cNvPr id="42" name="Freeform 36"/>
            <p:cNvSpPr>
              <a:spLocks noChangeAspect="1" noEditPoints="1"/>
            </p:cNvSpPr>
            <p:nvPr/>
          </p:nvSpPr>
          <p:spPr bwMode="auto">
            <a:xfrm>
              <a:off x="8879066" y="4481578"/>
              <a:ext cx="513936" cy="288000"/>
            </a:xfrm>
            <a:custGeom>
              <a:avLst/>
              <a:gdLst>
                <a:gd name="T0" fmla="*/ 200 w 400"/>
                <a:gd name="T1" fmla="*/ 0 h 224"/>
                <a:gd name="T2" fmla="*/ 0 w 400"/>
                <a:gd name="T3" fmla="*/ 112 h 224"/>
                <a:gd name="T4" fmla="*/ 200 w 400"/>
                <a:gd name="T5" fmla="*/ 224 h 224"/>
                <a:gd name="T6" fmla="*/ 400 w 400"/>
                <a:gd name="T7" fmla="*/ 112 h 224"/>
                <a:gd name="T8" fmla="*/ 200 w 400"/>
                <a:gd name="T9" fmla="*/ 0 h 224"/>
                <a:gd name="T10" fmla="*/ 200 w 400"/>
                <a:gd name="T11" fmla="*/ 198 h 224"/>
                <a:gd name="T12" fmla="*/ 111 w 400"/>
                <a:gd name="T13" fmla="*/ 112 h 224"/>
                <a:gd name="T14" fmla="*/ 200 w 400"/>
                <a:gd name="T15" fmla="*/ 26 h 224"/>
                <a:gd name="T16" fmla="*/ 289 w 400"/>
                <a:gd name="T17" fmla="*/ 112 h 224"/>
                <a:gd name="T18" fmla="*/ 200 w 400"/>
                <a:gd name="T19" fmla="*/ 198 h 224"/>
                <a:gd name="T20" fmla="*/ 200 w 400"/>
                <a:gd name="T21" fmla="*/ 112 h 224"/>
                <a:gd name="T22" fmla="*/ 200 w 400"/>
                <a:gd name="T23" fmla="*/ 69 h 224"/>
                <a:gd name="T24" fmla="*/ 155 w 400"/>
                <a:gd name="T25" fmla="*/ 112 h 224"/>
                <a:gd name="T26" fmla="*/ 200 w 400"/>
                <a:gd name="T27" fmla="*/ 155 h 224"/>
                <a:gd name="T28" fmla="*/ 244 w 400"/>
                <a:gd name="T29" fmla="*/ 112 h 224"/>
                <a:gd name="T30" fmla="*/ 200 w 400"/>
                <a:gd name="T31" fmla="*/ 112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00" h="224">
                  <a:moveTo>
                    <a:pt x="200" y="0"/>
                  </a:moveTo>
                  <a:cubicBezTo>
                    <a:pt x="69" y="0"/>
                    <a:pt x="0" y="97"/>
                    <a:pt x="0" y="112"/>
                  </a:cubicBezTo>
                  <a:cubicBezTo>
                    <a:pt x="0" y="127"/>
                    <a:pt x="69" y="224"/>
                    <a:pt x="200" y="224"/>
                  </a:cubicBezTo>
                  <a:cubicBezTo>
                    <a:pt x="331" y="224"/>
                    <a:pt x="400" y="127"/>
                    <a:pt x="400" y="112"/>
                  </a:cubicBezTo>
                  <a:cubicBezTo>
                    <a:pt x="400" y="97"/>
                    <a:pt x="331" y="0"/>
                    <a:pt x="200" y="0"/>
                  </a:cubicBezTo>
                  <a:close/>
                  <a:moveTo>
                    <a:pt x="200" y="198"/>
                  </a:moveTo>
                  <a:cubicBezTo>
                    <a:pt x="151" y="198"/>
                    <a:pt x="111" y="159"/>
                    <a:pt x="111" y="112"/>
                  </a:cubicBezTo>
                  <a:cubicBezTo>
                    <a:pt x="111" y="64"/>
                    <a:pt x="151" y="26"/>
                    <a:pt x="200" y="26"/>
                  </a:cubicBezTo>
                  <a:cubicBezTo>
                    <a:pt x="249" y="26"/>
                    <a:pt x="289" y="64"/>
                    <a:pt x="289" y="112"/>
                  </a:cubicBezTo>
                  <a:cubicBezTo>
                    <a:pt x="289" y="159"/>
                    <a:pt x="249" y="198"/>
                    <a:pt x="200" y="198"/>
                  </a:cubicBezTo>
                  <a:close/>
                  <a:moveTo>
                    <a:pt x="200" y="112"/>
                  </a:moveTo>
                  <a:cubicBezTo>
                    <a:pt x="192" y="103"/>
                    <a:pt x="213" y="69"/>
                    <a:pt x="200" y="69"/>
                  </a:cubicBezTo>
                  <a:cubicBezTo>
                    <a:pt x="175" y="69"/>
                    <a:pt x="155" y="88"/>
                    <a:pt x="155" y="112"/>
                  </a:cubicBezTo>
                  <a:cubicBezTo>
                    <a:pt x="155" y="136"/>
                    <a:pt x="175" y="155"/>
                    <a:pt x="200" y="155"/>
                  </a:cubicBezTo>
                  <a:cubicBezTo>
                    <a:pt x="224" y="155"/>
                    <a:pt x="244" y="136"/>
                    <a:pt x="244" y="112"/>
                  </a:cubicBezTo>
                  <a:cubicBezTo>
                    <a:pt x="244" y="101"/>
                    <a:pt x="207" y="119"/>
                    <a:pt x="200" y="112"/>
                  </a:cubicBezTo>
                  <a:close/>
                </a:path>
              </a:pathLst>
            </a:custGeom>
            <a:noFill/>
            <a:ln w="12700">
              <a:solidFill>
                <a:schemeClr val="bg1"/>
              </a:solidFill>
            </a:ln>
          </p:spPr>
          <p:txBody>
            <a:bodyPr vert="horz" wrap="square" lIns="59554" tIns="29777" rIns="59554" bIns="29777" numCol="1" anchor="t" anchorCtr="0" compatLnSpc="1"/>
            <a:lstStyle/>
            <a:p>
              <a:pPr algn="just">
                <a:lnSpc>
                  <a:spcPct val="120000"/>
                </a:lnSpc>
              </a:pPr>
              <a:endParaRPr lang="en-US" sz="570" dirty="0">
                <a:latin typeface="字魂59号-创粗黑" panose="00000500000000000000" charset="-122"/>
                <a:ea typeface="字魂59号-创粗黑" panose="00000500000000000000" charset="-122"/>
                <a:cs typeface="字魂59号-创粗黑" panose="00000500000000000000" charset="-122"/>
                <a:sym typeface="Arial" panose="020B0604020202020204" pitchFamily="34" charset="0"/>
              </a:endParaRPr>
            </a:p>
          </p:txBody>
        </p:sp>
        <p:sp>
          <p:nvSpPr>
            <p:cNvPr id="43" name="Oval 127"/>
            <p:cNvSpPr/>
            <p:nvPr/>
          </p:nvSpPr>
          <p:spPr>
            <a:xfrm>
              <a:off x="8794034" y="4283578"/>
              <a:ext cx="684000" cy="684000"/>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id-ID" sz="570">
                <a:latin typeface="字魂59号-创粗黑" panose="00000500000000000000" charset="-122"/>
                <a:ea typeface="字魂59号-创粗黑" panose="00000500000000000000" charset="-122"/>
                <a:cs typeface="字魂59号-创粗黑" panose="00000500000000000000" charset="-122"/>
                <a:sym typeface="Arial" panose="020B0604020202020204" pitchFamily="34" charset="0"/>
              </a:endParaRPr>
            </a:p>
          </p:txBody>
        </p:sp>
      </p:grpSp>
      <p:sp>
        <p:nvSpPr>
          <p:cNvPr id="44" name="Content Placeholder 2"/>
          <p:cNvSpPr txBox="1"/>
          <p:nvPr/>
        </p:nvSpPr>
        <p:spPr>
          <a:xfrm>
            <a:off x="1471506" y="3245228"/>
            <a:ext cx="1147548" cy="168059"/>
          </a:xfrm>
          <a:prstGeom prst="rect">
            <a:avLst/>
          </a:prstGeom>
        </p:spPr>
        <p:txBody>
          <a:bodyPr vert="horz"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panose="020B0604020202020204"/>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9pPr>
          </a:lstStyle>
          <a:p>
            <a:pPr algn="just">
              <a:lnSpc>
                <a:spcPct val="120000"/>
              </a:lnSpc>
              <a:spcBef>
                <a:spcPts val="0"/>
              </a:spcBef>
              <a:spcAft>
                <a:spcPts val="0"/>
              </a:spcAft>
            </a:pPr>
            <a:r>
              <a:rPr lang="zh-CN" altLang="en-US" sz="995">
                <a:solidFill>
                  <a:srgbClr val="2E6F57"/>
                </a:solidFill>
                <a:latin typeface="字魂59号-创粗黑" panose="00000500000000000000" charset="-122"/>
                <a:ea typeface="字魂59号-创粗黑" panose="00000500000000000000" charset="-122"/>
                <a:cs typeface="+mn-ea"/>
                <a:sym typeface="Arial" panose="020B0604020202020204" pitchFamily="34" charset="0"/>
              </a:rPr>
              <a:t>请替换文字内容</a:t>
            </a:r>
            <a:endParaRPr lang="en-US" sz="995" b="1" dirty="0">
              <a:solidFill>
                <a:srgbClr val="2E6F57"/>
              </a:solidFill>
              <a:latin typeface="字魂59号-创粗黑" panose="00000500000000000000" charset="-122"/>
              <a:ea typeface="字魂59号-创粗黑" panose="00000500000000000000" charset="-122"/>
              <a:cs typeface="字魂59号-创粗黑" panose="00000500000000000000" charset="-122"/>
              <a:sym typeface="Arial" panose="020B0604020202020204" pitchFamily="34" charset="0"/>
            </a:endParaRPr>
          </a:p>
        </p:txBody>
      </p:sp>
      <p:sp>
        <p:nvSpPr>
          <p:cNvPr id="45" name="Content Placeholder 2"/>
          <p:cNvSpPr txBox="1"/>
          <p:nvPr/>
        </p:nvSpPr>
        <p:spPr>
          <a:xfrm>
            <a:off x="1471507" y="3407102"/>
            <a:ext cx="1457114" cy="315279"/>
          </a:xfrm>
          <a:prstGeom prst="rect">
            <a:avLst/>
          </a:prstGeom>
        </p:spPr>
        <p:txBody>
          <a:bodyPr vert="horz"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panose="020B0604020202020204"/>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9pPr>
          </a:lstStyle>
          <a:p>
            <a:pPr algn="just">
              <a:lnSpc>
                <a:spcPct val="120000"/>
              </a:lnSpc>
              <a:spcBef>
                <a:spcPts val="0"/>
              </a:spcBef>
              <a:spcAft>
                <a:spcPts val="0"/>
              </a:spcAft>
            </a:pPr>
            <a:r>
              <a:rPr lang="en-US" altLang="zh-CN" sz="570" dirty="0">
                <a:solidFill>
                  <a:schemeClr val="tx1">
                    <a:lumMod val="75000"/>
                    <a:lumOff val="25000"/>
                  </a:schemeClr>
                </a:solidFill>
                <a:latin typeface="字魂59号-创粗黑" panose="00000500000000000000" charset="-122"/>
                <a:ea typeface="字魂59号-创粗黑" panose="00000500000000000000" charset="-122"/>
                <a:cs typeface="+mn-ea"/>
                <a:sym typeface="Arial" panose="020B0604020202020204" pitchFamily="34" charset="0"/>
              </a:rPr>
              <a:t>Please replace text, click add relevant headline, modify the text content, also can copy your content to this directly.</a:t>
            </a:r>
            <a:endParaRPr lang="en-US" sz="570" b="1" dirty="0">
              <a:solidFill>
                <a:schemeClr val="tx1">
                  <a:lumMod val="75000"/>
                  <a:lumOff val="25000"/>
                </a:schemeClr>
              </a:solidFill>
              <a:latin typeface="字魂59号-创粗黑" panose="00000500000000000000" charset="-122"/>
              <a:ea typeface="字魂59号-创粗黑" panose="00000500000000000000" charset="-122"/>
              <a:cs typeface="字魂59号-创粗黑" panose="00000500000000000000" charset="-122"/>
              <a:sym typeface="Arial" panose="020B0604020202020204" pitchFamily="34" charset="0"/>
            </a:endParaRPr>
          </a:p>
        </p:txBody>
      </p:sp>
      <p:sp>
        <p:nvSpPr>
          <p:cNvPr id="46" name="Content Placeholder 2"/>
          <p:cNvSpPr txBox="1"/>
          <p:nvPr/>
        </p:nvSpPr>
        <p:spPr>
          <a:xfrm>
            <a:off x="3210393" y="3245228"/>
            <a:ext cx="1147548" cy="168059"/>
          </a:xfrm>
          <a:prstGeom prst="rect">
            <a:avLst/>
          </a:prstGeom>
        </p:spPr>
        <p:txBody>
          <a:bodyPr vert="horz"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panose="020B0604020202020204"/>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9pPr>
          </a:lstStyle>
          <a:p>
            <a:pPr algn="just">
              <a:lnSpc>
                <a:spcPct val="120000"/>
              </a:lnSpc>
              <a:spcBef>
                <a:spcPts val="0"/>
              </a:spcBef>
              <a:spcAft>
                <a:spcPts val="0"/>
              </a:spcAft>
            </a:pPr>
            <a:r>
              <a:rPr lang="zh-CN" altLang="en-US" sz="995">
                <a:solidFill>
                  <a:srgbClr val="2E6F57"/>
                </a:solidFill>
                <a:latin typeface="字魂59号-创粗黑" panose="00000500000000000000" charset="-122"/>
                <a:ea typeface="字魂59号-创粗黑" panose="00000500000000000000" charset="-122"/>
                <a:cs typeface="+mn-ea"/>
                <a:sym typeface="Arial" panose="020B0604020202020204" pitchFamily="34" charset="0"/>
              </a:rPr>
              <a:t>请替换文字内容</a:t>
            </a:r>
            <a:endParaRPr lang="en-US" sz="995" b="1" dirty="0">
              <a:solidFill>
                <a:srgbClr val="2E6F57"/>
              </a:solidFill>
              <a:latin typeface="字魂59号-创粗黑" panose="00000500000000000000" charset="-122"/>
              <a:ea typeface="字魂59号-创粗黑" panose="00000500000000000000" charset="-122"/>
              <a:cs typeface="字魂59号-创粗黑" panose="00000500000000000000" charset="-122"/>
              <a:sym typeface="Arial" panose="020B0604020202020204" pitchFamily="34" charset="0"/>
            </a:endParaRPr>
          </a:p>
        </p:txBody>
      </p:sp>
      <p:sp>
        <p:nvSpPr>
          <p:cNvPr id="47" name="Content Placeholder 2"/>
          <p:cNvSpPr txBox="1"/>
          <p:nvPr/>
        </p:nvSpPr>
        <p:spPr>
          <a:xfrm>
            <a:off x="3210393" y="3407102"/>
            <a:ext cx="1457114" cy="315279"/>
          </a:xfrm>
          <a:prstGeom prst="rect">
            <a:avLst/>
          </a:prstGeom>
        </p:spPr>
        <p:txBody>
          <a:bodyPr vert="horz"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panose="020B0604020202020204"/>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9pPr>
          </a:lstStyle>
          <a:p>
            <a:pPr algn="just">
              <a:lnSpc>
                <a:spcPct val="120000"/>
              </a:lnSpc>
              <a:spcBef>
                <a:spcPts val="0"/>
              </a:spcBef>
              <a:spcAft>
                <a:spcPts val="0"/>
              </a:spcAft>
            </a:pPr>
            <a:r>
              <a:rPr lang="en-US" altLang="zh-CN" sz="570" dirty="0">
                <a:solidFill>
                  <a:schemeClr val="tx1">
                    <a:lumMod val="75000"/>
                    <a:lumOff val="25000"/>
                  </a:schemeClr>
                </a:solidFill>
                <a:latin typeface="字魂59号-创粗黑" panose="00000500000000000000" charset="-122"/>
                <a:ea typeface="字魂59号-创粗黑" panose="00000500000000000000" charset="-122"/>
                <a:cs typeface="+mn-ea"/>
                <a:sym typeface="Arial" panose="020B0604020202020204" pitchFamily="34" charset="0"/>
              </a:rPr>
              <a:t>Please replace text, click add relevant headline, modify the text content, also can copy your content to this directly.</a:t>
            </a:r>
            <a:endParaRPr lang="en-US" sz="570" b="1" dirty="0">
              <a:solidFill>
                <a:schemeClr val="tx1">
                  <a:lumMod val="75000"/>
                  <a:lumOff val="25000"/>
                </a:schemeClr>
              </a:solidFill>
              <a:latin typeface="字魂59号-创粗黑" panose="00000500000000000000" charset="-122"/>
              <a:ea typeface="字魂59号-创粗黑" panose="00000500000000000000" charset="-122"/>
              <a:cs typeface="字魂59号-创粗黑" panose="00000500000000000000" charset="-122"/>
              <a:sym typeface="Arial" panose="020B0604020202020204" pitchFamily="34" charset="0"/>
            </a:endParaRPr>
          </a:p>
        </p:txBody>
      </p:sp>
      <p:sp>
        <p:nvSpPr>
          <p:cNvPr id="48" name="Content Placeholder 2"/>
          <p:cNvSpPr txBox="1"/>
          <p:nvPr/>
        </p:nvSpPr>
        <p:spPr>
          <a:xfrm>
            <a:off x="4904463" y="3245228"/>
            <a:ext cx="1147548" cy="168059"/>
          </a:xfrm>
          <a:prstGeom prst="rect">
            <a:avLst/>
          </a:prstGeom>
        </p:spPr>
        <p:txBody>
          <a:bodyPr vert="horz"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panose="020B0604020202020204"/>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9pPr>
          </a:lstStyle>
          <a:p>
            <a:pPr algn="just">
              <a:lnSpc>
                <a:spcPct val="120000"/>
              </a:lnSpc>
              <a:spcBef>
                <a:spcPts val="0"/>
              </a:spcBef>
              <a:spcAft>
                <a:spcPts val="0"/>
              </a:spcAft>
            </a:pPr>
            <a:r>
              <a:rPr lang="zh-CN" altLang="en-US" sz="995">
                <a:solidFill>
                  <a:srgbClr val="2E6F57"/>
                </a:solidFill>
                <a:latin typeface="字魂59号-创粗黑" panose="00000500000000000000" charset="-122"/>
                <a:ea typeface="字魂59号-创粗黑" panose="00000500000000000000" charset="-122"/>
                <a:cs typeface="+mn-ea"/>
                <a:sym typeface="Arial" panose="020B0604020202020204" pitchFamily="34" charset="0"/>
              </a:rPr>
              <a:t>请替换文字内容</a:t>
            </a:r>
            <a:endParaRPr lang="en-US" sz="995" b="1" dirty="0">
              <a:solidFill>
                <a:srgbClr val="2E6F57"/>
              </a:solidFill>
              <a:latin typeface="字魂59号-创粗黑" panose="00000500000000000000" charset="-122"/>
              <a:ea typeface="字魂59号-创粗黑" panose="00000500000000000000" charset="-122"/>
              <a:cs typeface="字魂59号-创粗黑" panose="00000500000000000000" charset="-122"/>
              <a:sym typeface="Arial" panose="020B0604020202020204" pitchFamily="34" charset="0"/>
            </a:endParaRPr>
          </a:p>
        </p:txBody>
      </p:sp>
      <p:sp>
        <p:nvSpPr>
          <p:cNvPr id="49" name="Content Placeholder 2"/>
          <p:cNvSpPr txBox="1"/>
          <p:nvPr/>
        </p:nvSpPr>
        <p:spPr>
          <a:xfrm>
            <a:off x="4904463" y="3407102"/>
            <a:ext cx="1457114" cy="315279"/>
          </a:xfrm>
          <a:prstGeom prst="rect">
            <a:avLst/>
          </a:prstGeom>
        </p:spPr>
        <p:txBody>
          <a:bodyPr vert="horz"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panose="020B0604020202020204"/>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9pPr>
          </a:lstStyle>
          <a:p>
            <a:pPr algn="just">
              <a:lnSpc>
                <a:spcPct val="120000"/>
              </a:lnSpc>
              <a:spcBef>
                <a:spcPts val="0"/>
              </a:spcBef>
              <a:spcAft>
                <a:spcPts val="0"/>
              </a:spcAft>
            </a:pPr>
            <a:r>
              <a:rPr lang="en-US" altLang="zh-CN" sz="570" dirty="0">
                <a:solidFill>
                  <a:schemeClr val="tx1">
                    <a:lumMod val="75000"/>
                    <a:lumOff val="25000"/>
                  </a:schemeClr>
                </a:solidFill>
                <a:latin typeface="字魂59号-创粗黑" panose="00000500000000000000" charset="-122"/>
                <a:ea typeface="字魂59号-创粗黑" panose="00000500000000000000" charset="-122"/>
                <a:cs typeface="+mn-ea"/>
                <a:sym typeface="Arial" panose="020B0604020202020204" pitchFamily="34" charset="0"/>
              </a:rPr>
              <a:t>Please replace text, click add relevant headline, modify the text content, also can copy your content to this directly.</a:t>
            </a:r>
            <a:endParaRPr lang="en-US" sz="570" b="1" dirty="0">
              <a:solidFill>
                <a:schemeClr val="tx1">
                  <a:lumMod val="75000"/>
                  <a:lumOff val="25000"/>
                </a:schemeClr>
              </a:solidFill>
              <a:latin typeface="字魂59号-创粗黑" panose="00000500000000000000" charset="-122"/>
              <a:ea typeface="字魂59号-创粗黑" panose="00000500000000000000" charset="-122"/>
              <a:cs typeface="字魂59号-创粗黑" panose="00000500000000000000" charset="-122"/>
              <a:sym typeface="Arial" panose="020B0604020202020204" pitchFamily="34" charset="0"/>
            </a:endParaRPr>
          </a:p>
        </p:txBody>
      </p:sp>
      <p:sp>
        <p:nvSpPr>
          <p:cNvPr id="50" name="Content Placeholder 2"/>
          <p:cNvSpPr txBox="1"/>
          <p:nvPr/>
        </p:nvSpPr>
        <p:spPr>
          <a:xfrm>
            <a:off x="6598532" y="3245228"/>
            <a:ext cx="1147548" cy="168059"/>
          </a:xfrm>
          <a:prstGeom prst="rect">
            <a:avLst/>
          </a:prstGeom>
        </p:spPr>
        <p:txBody>
          <a:bodyPr vert="horz"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panose="020B0604020202020204"/>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9pPr>
          </a:lstStyle>
          <a:p>
            <a:pPr algn="just">
              <a:lnSpc>
                <a:spcPct val="120000"/>
              </a:lnSpc>
              <a:spcBef>
                <a:spcPts val="0"/>
              </a:spcBef>
              <a:spcAft>
                <a:spcPts val="0"/>
              </a:spcAft>
            </a:pPr>
            <a:r>
              <a:rPr lang="zh-CN" altLang="en-US" sz="995">
                <a:solidFill>
                  <a:srgbClr val="2E6F57"/>
                </a:solidFill>
                <a:latin typeface="字魂59号-创粗黑" panose="00000500000000000000" charset="-122"/>
                <a:ea typeface="字魂59号-创粗黑" panose="00000500000000000000" charset="-122"/>
                <a:cs typeface="+mn-ea"/>
                <a:sym typeface="Arial" panose="020B0604020202020204" pitchFamily="34" charset="0"/>
              </a:rPr>
              <a:t>请替换文字内容</a:t>
            </a:r>
            <a:endParaRPr lang="en-US" sz="995" b="1" dirty="0">
              <a:solidFill>
                <a:srgbClr val="2E6F57"/>
              </a:solidFill>
              <a:latin typeface="字魂59号-创粗黑" panose="00000500000000000000" charset="-122"/>
              <a:ea typeface="字魂59号-创粗黑" panose="00000500000000000000" charset="-122"/>
              <a:cs typeface="字魂59号-创粗黑" panose="00000500000000000000" charset="-122"/>
              <a:sym typeface="Arial" panose="020B0604020202020204" pitchFamily="34" charset="0"/>
            </a:endParaRPr>
          </a:p>
        </p:txBody>
      </p:sp>
      <p:sp>
        <p:nvSpPr>
          <p:cNvPr id="51" name="Content Placeholder 2"/>
          <p:cNvSpPr txBox="1"/>
          <p:nvPr/>
        </p:nvSpPr>
        <p:spPr>
          <a:xfrm>
            <a:off x="6598533" y="3407102"/>
            <a:ext cx="1457114" cy="315279"/>
          </a:xfrm>
          <a:prstGeom prst="rect">
            <a:avLst/>
          </a:prstGeom>
        </p:spPr>
        <p:txBody>
          <a:bodyPr vert="horz"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panose="020B0604020202020204"/>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9pPr>
          </a:lstStyle>
          <a:p>
            <a:pPr algn="just">
              <a:lnSpc>
                <a:spcPct val="120000"/>
              </a:lnSpc>
              <a:spcBef>
                <a:spcPts val="0"/>
              </a:spcBef>
              <a:spcAft>
                <a:spcPts val="0"/>
              </a:spcAft>
            </a:pPr>
            <a:r>
              <a:rPr lang="en-US" altLang="zh-CN" sz="570" dirty="0">
                <a:solidFill>
                  <a:schemeClr val="tx1">
                    <a:lumMod val="75000"/>
                    <a:lumOff val="25000"/>
                  </a:schemeClr>
                </a:solidFill>
                <a:latin typeface="字魂59号-创粗黑" panose="00000500000000000000" charset="-122"/>
                <a:ea typeface="字魂59号-创粗黑" panose="00000500000000000000" charset="-122"/>
                <a:cs typeface="+mn-ea"/>
                <a:sym typeface="Arial" panose="020B0604020202020204" pitchFamily="34" charset="0"/>
              </a:rPr>
              <a:t>Please replace text, click add relevant headline, modify the text content, also can copy your content to this directly.</a:t>
            </a:r>
            <a:endParaRPr lang="en-US" sz="570" b="1" dirty="0">
              <a:solidFill>
                <a:schemeClr val="tx1">
                  <a:lumMod val="75000"/>
                  <a:lumOff val="25000"/>
                </a:schemeClr>
              </a:solidFill>
              <a:latin typeface="字魂59号-创粗黑" panose="00000500000000000000" charset="-122"/>
              <a:ea typeface="字魂59号-创粗黑" panose="00000500000000000000" charset="-122"/>
              <a:cs typeface="字魂59号-创粗黑" panose="00000500000000000000" charset="-122"/>
              <a:sym typeface="Arial" panose="020B0604020202020204" pitchFamily="34" charset="0"/>
            </a:endParaRPr>
          </a:p>
        </p:txBody>
      </p:sp>
    </p:spTree>
  </p:cSld>
  <p:clrMapOvr>
    <a:masterClrMapping/>
  </p:clrMapOvr>
  <mc:AlternateContent xmlns:mc="http://schemas.openxmlformats.org/markup-compatibility/2006">
    <mc:Choice xmlns:p14="http://schemas.microsoft.com/office/powerpoint/2010/main" Requires="p14">
      <p:transition spd="slow" p14:dur="1500" advTm="3000">
        <p:random/>
      </p:transition>
    </mc:Choice>
    <mc:Fallback>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8"/>
                                        </p:tgtEl>
                                        <p:attrNameLst>
                                          <p:attrName>style.visibility</p:attrName>
                                        </p:attrNameLst>
                                      </p:cBhvr>
                                      <p:to>
                                        <p:strVal val="visible"/>
                                      </p:to>
                                    </p:set>
                                    <p:animEffect transition="in" filter="wipe(left)">
                                      <p:cBhvr>
                                        <p:cTn id="7" dur="500"/>
                                        <p:tgtEl>
                                          <p:spTgt spid="28"/>
                                        </p:tgtEl>
                                      </p:cBhvr>
                                    </p:animEffect>
                                  </p:childTnLst>
                                </p:cTn>
                              </p:par>
                            </p:childTnLst>
                          </p:cTn>
                        </p:par>
                        <p:par>
                          <p:cTn id="8" fill="hold">
                            <p:stCondLst>
                              <p:cond delay="500"/>
                            </p:stCondLst>
                            <p:childTnLst>
                              <p:par>
                                <p:cTn id="9" presetID="45" presetClass="entr" presetSubtype="0" fill="hold" nodeType="afterEffect">
                                  <p:stCondLst>
                                    <p:cond delay="0"/>
                                  </p:stCondLst>
                                  <p:childTnLst>
                                    <p:set>
                                      <p:cBhvr>
                                        <p:cTn id="10" dur="1" fill="hold">
                                          <p:stCondLst>
                                            <p:cond delay="0"/>
                                          </p:stCondLst>
                                        </p:cTn>
                                        <p:tgtEl>
                                          <p:spTgt spid="32"/>
                                        </p:tgtEl>
                                        <p:attrNameLst>
                                          <p:attrName>style.visibility</p:attrName>
                                        </p:attrNameLst>
                                      </p:cBhvr>
                                      <p:to>
                                        <p:strVal val="visible"/>
                                      </p:to>
                                    </p:set>
                                    <p:animEffect transition="in" filter="fade">
                                      <p:cBhvr>
                                        <p:cTn id="11" dur="1000"/>
                                        <p:tgtEl>
                                          <p:spTgt spid="32"/>
                                        </p:tgtEl>
                                      </p:cBhvr>
                                    </p:animEffect>
                                    <p:anim calcmode="lin" valueType="num">
                                      <p:cBhvr>
                                        <p:cTn id="12" dur="1000" fill="hold"/>
                                        <p:tgtEl>
                                          <p:spTgt spid="32"/>
                                        </p:tgtEl>
                                        <p:attrNameLst>
                                          <p:attrName>ppt_w</p:attrName>
                                        </p:attrNameLst>
                                      </p:cBhvr>
                                      <p:tavLst>
                                        <p:tav tm="0" fmla="#ppt_w*sin(2.5*pi*$)">
                                          <p:val>
                                            <p:fltVal val="0"/>
                                          </p:val>
                                        </p:tav>
                                        <p:tav tm="100000">
                                          <p:val>
                                            <p:fltVal val="1"/>
                                          </p:val>
                                        </p:tav>
                                      </p:tavLst>
                                    </p:anim>
                                    <p:anim calcmode="lin" valueType="num">
                                      <p:cBhvr>
                                        <p:cTn id="13" dur="1000" fill="hold"/>
                                        <p:tgtEl>
                                          <p:spTgt spid="32"/>
                                        </p:tgtEl>
                                        <p:attrNameLst>
                                          <p:attrName>ppt_h</p:attrName>
                                        </p:attrNameLst>
                                      </p:cBhvr>
                                      <p:tavLst>
                                        <p:tav tm="0">
                                          <p:val>
                                            <p:strVal val="#ppt_h"/>
                                          </p:val>
                                        </p:tav>
                                        <p:tav tm="100000">
                                          <p:val>
                                            <p:strVal val="#ppt_h"/>
                                          </p:val>
                                        </p:tav>
                                      </p:tavLst>
                                    </p:anim>
                                  </p:childTnLst>
                                </p:cTn>
                              </p:par>
                            </p:childTnLst>
                          </p:cTn>
                        </p:par>
                        <p:par>
                          <p:cTn id="14" fill="hold">
                            <p:stCondLst>
                              <p:cond delay="1500"/>
                            </p:stCondLst>
                            <p:childTnLst>
                              <p:par>
                                <p:cTn id="15" presetID="22" presetClass="entr" presetSubtype="8" fill="hold" grpId="0" nodeType="afterEffect">
                                  <p:stCondLst>
                                    <p:cond delay="0"/>
                                  </p:stCondLst>
                                  <p:childTnLst>
                                    <p:set>
                                      <p:cBhvr>
                                        <p:cTn id="16" dur="1" fill="hold">
                                          <p:stCondLst>
                                            <p:cond delay="0"/>
                                          </p:stCondLst>
                                        </p:cTn>
                                        <p:tgtEl>
                                          <p:spTgt spid="29"/>
                                        </p:tgtEl>
                                        <p:attrNameLst>
                                          <p:attrName>style.visibility</p:attrName>
                                        </p:attrNameLst>
                                      </p:cBhvr>
                                      <p:to>
                                        <p:strVal val="visible"/>
                                      </p:to>
                                    </p:set>
                                    <p:animEffect transition="in" filter="wipe(left)">
                                      <p:cBhvr>
                                        <p:cTn id="17" dur="500"/>
                                        <p:tgtEl>
                                          <p:spTgt spid="29"/>
                                        </p:tgtEl>
                                      </p:cBhvr>
                                    </p:animEffect>
                                  </p:childTnLst>
                                </p:cTn>
                              </p:par>
                            </p:childTnLst>
                          </p:cTn>
                        </p:par>
                        <p:par>
                          <p:cTn id="18" fill="hold">
                            <p:stCondLst>
                              <p:cond delay="2000"/>
                            </p:stCondLst>
                            <p:childTnLst>
                              <p:par>
                                <p:cTn id="19" presetID="45" presetClass="entr" presetSubtype="0" fill="hold" nodeType="afterEffect">
                                  <p:stCondLst>
                                    <p:cond delay="0"/>
                                  </p:stCondLst>
                                  <p:childTnLst>
                                    <p:set>
                                      <p:cBhvr>
                                        <p:cTn id="20" dur="1" fill="hold">
                                          <p:stCondLst>
                                            <p:cond delay="0"/>
                                          </p:stCondLst>
                                        </p:cTn>
                                        <p:tgtEl>
                                          <p:spTgt spid="35"/>
                                        </p:tgtEl>
                                        <p:attrNameLst>
                                          <p:attrName>style.visibility</p:attrName>
                                        </p:attrNameLst>
                                      </p:cBhvr>
                                      <p:to>
                                        <p:strVal val="visible"/>
                                      </p:to>
                                    </p:set>
                                    <p:animEffect transition="in" filter="fade">
                                      <p:cBhvr>
                                        <p:cTn id="21" dur="1000"/>
                                        <p:tgtEl>
                                          <p:spTgt spid="35"/>
                                        </p:tgtEl>
                                      </p:cBhvr>
                                    </p:animEffect>
                                    <p:anim calcmode="lin" valueType="num">
                                      <p:cBhvr>
                                        <p:cTn id="22" dur="1000" fill="hold"/>
                                        <p:tgtEl>
                                          <p:spTgt spid="35"/>
                                        </p:tgtEl>
                                        <p:attrNameLst>
                                          <p:attrName>ppt_w</p:attrName>
                                        </p:attrNameLst>
                                      </p:cBhvr>
                                      <p:tavLst>
                                        <p:tav tm="0" fmla="#ppt_w*sin(2.5*pi*$)">
                                          <p:val>
                                            <p:fltVal val="0"/>
                                          </p:val>
                                        </p:tav>
                                        <p:tav tm="100000">
                                          <p:val>
                                            <p:fltVal val="1"/>
                                          </p:val>
                                        </p:tav>
                                      </p:tavLst>
                                    </p:anim>
                                    <p:anim calcmode="lin" valueType="num">
                                      <p:cBhvr>
                                        <p:cTn id="23" dur="1000" fill="hold"/>
                                        <p:tgtEl>
                                          <p:spTgt spid="35"/>
                                        </p:tgtEl>
                                        <p:attrNameLst>
                                          <p:attrName>ppt_h</p:attrName>
                                        </p:attrNameLst>
                                      </p:cBhvr>
                                      <p:tavLst>
                                        <p:tav tm="0">
                                          <p:val>
                                            <p:strVal val="#ppt_h"/>
                                          </p:val>
                                        </p:tav>
                                        <p:tav tm="100000">
                                          <p:val>
                                            <p:strVal val="#ppt_h"/>
                                          </p:val>
                                        </p:tav>
                                      </p:tavLst>
                                    </p:anim>
                                  </p:childTnLst>
                                </p:cTn>
                              </p:par>
                            </p:childTnLst>
                          </p:cTn>
                        </p:par>
                        <p:par>
                          <p:cTn id="24" fill="hold">
                            <p:stCondLst>
                              <p:cond delay="3000"/>
                            </p:stCondLst>
                            <p:childTnLst>
                              <p:par>
                                <p:cTn id="25" presetID="22" presetClass="entr" presetSubtype="8" fill="hold" grpId="0" nodeType="afterEffect">
                                  <p:stCondLst>
                                    <p:cond delay="0"/>
                                  </p:stCondLst>
                                  <p:childTnLst>
                                    <p:set>
                                      <p:cBhvr>
                                        <p:cTn id="26" dur="1" fill="hold">
                                          <p:stCondLst>
                                            <p:cond delay="0"/>
                                          </p:stCondLst>
                                        </p:cTn>
                                        <p:tgtEl>
                                          <p:spTgt spid="30"/>
                                        </p:tgtEl>
                                        <p:attrNameLst>
                                          <p:attrName>style.visibility</p:attrName>
                                        </p:attrNameLst>
                                      </p:cBhvr>
                                      <p:to>
                                        <p:strVal val="visible"/>
                                      </p:to>
                                    </p:set>
                                    <p:animEffect transition="in" filter="wipe(left)">
                                      <p:cBhvr>
                                        <p:cTn id="27" dur="500"/>
                                        <p:tgtEl>
                                          <p:spTgt spid="30"/>
                                        </p:tgtEl>
                                      </p:cBhvr>
                                    </p:animEffect>
                                  </p:childTnLst>
                                </p:cTn>
                              </p:par>
                            </p:childTnLst>
                          </p:cTn>
                        </p:par>
                        <p:par>
                          <p:cTn id="28" fill="hold">
                            <p:stCondLst>
                              <p:cond delay="3500"/>
                            </p:stCondLst>
                            <p:childTnLst>
                              <p:par>
                                <p:cTn id="29" presetID="45" presetClass="entr" presetSubtype="0" fill="hold" nodeType="afterEffect">
                                  <p:stCondLst>
                                    <p:cond delay="0"/>
                                  </p:stCondLst>
                                  <p:childTnLst>
                                    <p:set>
                                      <p:cBhvr>
                                        <p:cTn id="30" dur="1" fill="hold">
                                          <p:stCondLst>
                                            <p:cond delay="0"/>
                                          </p:stCondLst>
                                        </p:cTn>
                                        <p:tgtEl>
                                          <p:spTgt spid="38"/>
                                        </p:tgtEl>
                                        <p:attrNameLst>
                                          <p:attrName>style.visibility</p:attrName>
                                        </p:attrNameLst>
                                      </p:cBhvr>
                                      <p:to>
                                        <p:strVal val="visible"/>
                                      </p:to>
                                    </p:set>
                                    <p:animEffect transition="in" filter="fade">
                                      <p:cBhvr>
                                        <p:cTn id="31" dur="1000"/>
                                        <p:tgtEl>
                                          <p:spTgt spid="38"/>
                                        </p:tgtEl>
                                      </p:cBhvr>
                                    </p:animEffect>
                                    <p:anim calcmode="lin" valueType="num">
                                      <p:cBhvr>
                                        <p:cTn id="32" dur="1000" fill="hold"/>
                                        <p:tgtEl>
                                          <p:spTgt spid="38"/>
                                        </p:tgtEl>
                                        <p:attrNameLst>
                                          <p:attrName>ppt_w</p:attrName>
                                        </p:attrNameLst>
                                      </p:cBhvr>
                                      <p:tavLst>
                                        <p:tav tm="0" fmla="#ppt_w*sin(2.5*pi*$)">
                                          <p:val>
                                            <p:fltVal val="0"/>
                                          </p:val>
                                        </p:tav>
                                        <p:tav tm="100000">
                                          <p:val>
                                            <p:fltVal val="1"/>
                                          </p:val>
                                        </p:tav>
                                      </p:tavLst>
                                    </p:anim>
                                    <p:anim calcmode="lin" valueType="num">
                                      <p:cBhvr>
                                        <p:cTn id="33" dur="1000" fill="hold"/>
                                        <p:tgtEl>
                                          <p:spTgt spid="38"/>
                                        </p:tgtEl>
                                        <p:attrNameLst>
                                          <p:attrName>ppt_h</p:attrName>
                                        </p:attrNameLst>
                                      </p:cBhvr>
                                      <p:tavLst>
                                        <p:tav tm="0">
                                          <p:val>
                                            <p:strVal val="#ppt_h"/>
                                          </p:val>
                                        </p:tav>
                                        <p:tav tm="100000">
                                          <p:val>
                                            <p:strVal val="#ppt_h"/>
                                          </p:val>
                                        </p:tav>
                                      </p:tavLst>
                                    </p:anim>
                                  </p:childTnLst>
                                </p:cTn>
                              </p:par>
                            </p:childTnLst>
                          </p:cTn>
                        </p:par>
                        <p:par>
                          <p:cTn id="34" fill="hold">
                            <p:stCondLst>
                              <p:cond delay="4500"/>
                            </p:stCondLst>
                            <p:childTnLst>
                              <p:par>
                                <p:cTn id="35" presetID="22" presetClass="entr" presetSubtype="8" fill="hold" grpId="0" nodeType="afterEffect">
                                  <p:stCondLst>
                                    <p:cond delay="0"/>
                                  </p:stCondLst>
                                  <p:childTnLst>
                                    <p:set>
                                      <p:cBhvr>
                                        <p:cTn id="36" dur="1" fill="hold">
                                          <p:stCondLst>
                                            <p:cond delay="0"/>
                                          </p:stCondLst>
                                        </p:cTn>
                                        <p:tgtEl>
                                          <p:spTgt spid="31"/>
                                        </p:tgtEl>
                                        <p:attrNameLst>
                                          <p:attrName>style.visibility</p:attrName>
                                        </p:attrNameLst>
                                      </p:cBhvr>
                                      <p:to>
                                        <p:strVal val="visible"/>
                                      </p:to>
                                    </p:set>
                                    <p:animEffect transition="in" filter="wipe(left)">
                                      <p:cBhvr>
                                        <p:cTn id="37" dur="500"/>
                                        <p:tgtEl>
                                          <p:spTgt spid="31"/>
                                        </p:tgtEl>
                                      </p:cBhvr>
                                    </p:animEffect>
                                  </p:childTnLst>
                                </p:cTn>
                              </p:par>
                            </p:childTnLst>
                          </p:cTn>
                        </p:par>
                        <p:par>
                          <p:cTn id="38" fill="hold">
                            <p:stCondLst>
                              <p:cond delay="5000"/>
                            </p:stCondLst>
                            <p:childTnLst>
                              <p:par>
                                <p:cTn id="39" presetID="45" presetClass="entr" presetSubtype="0" fill="hold" nodeType="afterEffect">
                                  <p:stCondLst>
                                    <p:cond delay="0"/>
                                  </p:stCondLst>
                                  <p:childTnLst>
                                    <p:set>
                                      <p:cBhvr>
                                        <p:cTn id="40" dur="1" fill="hold">
                                          <p:stCondLst>
                                            <p:cond delay="0"/>
                                          </p:stCondLst>
                                        </p:cTn>
                                        <p:tgtEl>
                                          <p:spTgt spid="41"/>
                                        </p:tgtEl>
                                        <p:attrNameLst>
                                          <p:attrName>style.visibility</p:attrName>
                                        </p:attrNameLst>
                                      </p:cBhvr>
                                      <p:to>
                                        <p:strVal val="visible"/>
                                      </p:to>
                                    </p:set>
                                    <p:animEffect transition="in" filter="fade">
                                      <p:cBhvr>
                                        <p:cTn id="41" dur="1000"/>
                                        <p:tgtEl>
                                          <p:spTgt spid="41"/>
                                        </p:tgtEl>
                                      </p:cBhvr>
                                    </p:animEffect>
                                    <p:anim calcmode="lin" valueType="num">
                                      <p:cBhvr>
                                        <p:cTn id="42" dur="1000" fill="hold"/>
                                        <p:tgtEl>
                                          <p:spTgt spid="41"/>
                                        </p:tgtEl>
                                        <p:attrNameLst>
                                          <p:attrName>ppt_w</p:attrName>
                                        </p:attrNameLst>
                                      </p:cBhvr>
                                      <p:tavLst>
                                        <p:tav tm="0" fmla="#ppt_w*sin(2.5*pi*$)">
                                          <p:val>
                                            <p:fltVal val="0"/>
                                          </p:val>
                                        </p:tav>
                                        <p:tav tm="100000">
                                          <p:val>
                                            <p:fltVal val="1"/>
                                          </p:val>
                                        </p:tav>
                                      </p:tavLst>
                                    </p:anim>
                                    <p:anim calcmode="lin" valueType="num">
                                      <p:cBhvr>
                                        <p:cTn id="43" dur="1000" fill="hold"/>
                                        <p:tgtEl>
                                          <p:spTgt spid="41"/>
                                        </p:tgtEl>
                                        <p:attrNameLst>
                                          <p:attrName>ppt_h</p:attrName>
                                        </p:attrNameLst>
                                      </p:cBhvr>
                                      <p:tavLst>
                                        <p:tav tm="0">
                                          <p:val>
                                            <p:strVal val="#ppt_h"/>
                                          </p:val>
                                        </p:tav>
                                        <p:tav tm="100000">
                                          <p:val>
                                            <p:strVal val="#ppt_h"/>
                                          </p:val>
                                        </p:tav>
                                      </p:tavLst>
                                    </p:anim>
                                  </p:childTnLst>
                                </p:cTn>
                              </p:par>
                            </p:childTnLst>
                          </p:cTn>
                        </p:par>
                        <p:par>
                          <p:cTn id="44" fill="hold">
                            <p:stCondLst>
                              <p:cond delay="6000"/>
                            </p:stCondLst>
                            <p:childTnLst>
                              <p:par>
                                <p:cTn id="45" presetID="22" presetClass="entr" presetSubtype="8" fill="hold" grpId="0" nodeType="afterEffect">
                                  <p:stCondLst>
                                    <p:cond delay="0"/>
                                  </p:stCondLst>
                                  <p:childTnLst>
                                    <p:set>
                                      <p:cBhvr>
                                        <p:cTn id="46" dur="1" fill="hold">
                                          <p:stCondLst>
                                            <p:cond delay="0"/>
                                          </p:stCondLst>
                                        </p:cTn>
                                        <p:tgtEl>
                                          <p:spTgt spid="44"/>
                                        </p:tgtEl>
                                        <p:attrNameLst>
                                          <p:attrName>style.visibility</p:attrName>
                                        </p:attrNameLst>
                                      </p:cBhvr>
                                      <p:to>
                                        <p:strVal val="visible"/>
                                      </p:to>
                                    </p:set>
                                    <p:animEffect transition="in" filter="wipe(left)">
                                      <p:cBhvr>
                                        <p:cTn id="47" dur="750"/>
                                        <p:tgtEl>
                                          <p:spTgt spid="44"/>
                                        </p:tgtEl>
                                      </p:cBhvr>
                                    </p:animEffect>
                                  </p:childTnLst>
                                </p:cTn>
                              </p:par>
                            </p:childTnLst>
                          </p:cTn>
                        </p:par>
                        <p:par>
                          <p:cTn id="48" fill="hold">
                            <p:stCondLst>
                              <p:cond delay="7000"/>
                            </p:stCondLst>
                            <p:childTnLst>
                              <p:par>
                                <p:cTn id="49" presetID="22" presetClass="entr" presetSubtype="8" fill="hold" grpId="0" nodeType="afterEffect">
                                  <p:stCondLst>
                                    <p:cond delay="0"/>
                                  </p:stCondLst>
                                  <p:childTnLst>
                                    <p:set>
                                      <p:cBhvr>
                                        <p:cTn id="50" dur="1" fill="hold">
                                          <p:stCondLst>
                                            <p:cond delay="0"/>
                                          </p:stCondLst>
                                        </p:cTn>
                                        <p:tgtEl>
                                          <p:spTgt spid="45"/>
                                        </p:tgtEl>
                                        <p:attrNameLst>
                                          <p:attrName>style.visibility</p:attrName>
                                        </p:attrNameLst>
                                      </p:cBhvr>
                                      <p:to>
                                        <p:strVal val="visible"/>
                                      </p:to>
                                    </p:set>
                                    <p:animEffect transition="in" filter="wipe(left)">
                                      <p:cBhvr>
                                        <p:cTn id="51" dur="750"/>
                                        <p:tgtEl>
                                          <p:spTgt spid="45"/>
                                        </p:tgtEl>
                                      </p:cBhvr>
                                    </p:animEffect>
                                  </p:childTnLst>
                                </p:cTn>
                              </p:par>
                            </p:childTnLst>
                          </p:cTn>
                        </p:par>
                        <p:par>
                          <p:cTn id="52" fill="hold">
                            <p:stCondLst>
                              <p:cond delay="8000"/>
                            </p:stCondLst>
                            <p:childTnLst>
                              <p:par>
                                <p:cTn id="53" presetID="22" presetClass="entr" presetSubtype="8" fill="hold" grpId="0" nodeType="afterEffect">
                                  <p:stCondLst>
                                    <p:cond delay="0"/>
                                  </p:stCondLst>
                                  <p:childTnLst>
                                    <p:set>
                                      <p:cBhvr>
                                        <p:cTn id="54" dur="1" fill="hold">
                                          <p:stCondLst>
                                            <p:cond delay="0"/>
                                          </p:stCondLst>
                                        </p:cTn>
                                        <p:tgtEl>
                                          <p:spTgt spid="46"/>
                                        </p:tgtEl>
                                        <p:attrNameLst>
                                          <p:attrName>style.visibility</p:attrName>
                                        </p:attrNameLst>
                                      </p:cBhvr>
                                      <p:to>
                                        <p:strVal val="visible"/>
                                      </p:to>
                                    </p:set>
                                    <p:animEffect transition="in" filter="wipe(left)">
                                      <p:cBhvr>
                                        <p:cTn id="55" dur="750"/>
                                        <p:tgtEl>
                                          <p:spTgt spid="46"/>
                                        </p:tgtEl>
                                      </p:cBhvr>
                                    </p:animEffect>
                                  </p:childTnLst>
                                </p:cTn>
                              </p:par>
                            </p:childTnLst>
                          </p:cTn>
                        </p:par>
                        <p:par>
                          <p:cTn id="56" fill="hold">
                            <p:stCondLst>
                              <p:cond delay="9000"/>
                            </p:stCondLst>
                            <p:childTnLst>
                              <p:par>
                                <p:cTn id="57" presetID="22" presetClass="entr" presetSubtype="8" fill="hold" grpId="0" nodeType="afterEffect">
                                  <p:stCondLst>
                                    <p:cond delay="0"/>
                                  </p:stCondLst>
                                  <p:childTnLst>
                                    <p:set>
                                      <p:cBhvr>
                                        <p:cTn id="58" dur="1" fill="hold">
                                          <p:stCondLst>
                                            <p:cond delay="0"/>
                                          </p:stCondLst>
                                        </p:cTn>
                                        <p:tgtEl>
                                          <p:spTgt spid="47"/>
                                        </p:tgtEl>
                                        <p:attrNameLst>
                                          <p:attrName>style.visibility</p:attrName>
                                        </p:attrNameLst>
                                      </p:cBhvr>
                                      <p:to>
                                        <p:strVal val="visible"/>
                                      </p:to>
                                    </p:set>
                                    <p:animEffect transition="in" filter="wipe(left)">
                                      <p:cBhvr>
                                        <p:cTn id="59" dur="750"/>
                                        <p:tgtEl>
                                          <p:spTgt spid="47"/>
                                        </p:tgtEl>
                                      </p:cBhvr>
                                    </p:animEffect>
                                  </p:childTnLst>
                                </p:cTn>
                              </p:par>
                            </p:childTnLst>
                          </p:cTn>
                        </p:par>
                        <p:par>
                          <p:cTn id="60" fill="hold">
                            <p:stCondLst>
                              <p:cond delay="10000"/>
                            </p:stCondLst>
                            <p:childTnLst>
                              <p:par>
                                <p:cTn id="61" presetID="22" presetClass="entr" presetSubtype="8" fill="hold" grpId="0" nodeType="afterEffect">
                                  <p:stCondLst>
                                    <p:cond delay="0"/>
                                  </p:stCondLst>
                                  <p:childTnLst>
                                    <p:set>
                                      <p:cBhvr>
                                        <p:cTn id="62" dur="1" fill="hold">
                                          <p:stCondLst>
                                            <p:cond delay="0"/>
                                          </p:stCondLst>
                                        </p:cTn>
                                        <p:tgtEl>
                                          <p:spTgt spid="48"/>
                                        </p:tgtEl>
                                        <p:attrNameLst>
                                          <p:attrName>style.visibility</p:attrName>
                                        </p:attrNameLst>
                                      </p:cBhvr>
                                      <p:to>
                                        <p:strVal val="visible"/>
                                      </p:to>
                                    </p:set>
                                    <p:animEffect transition="in" filter="wipe(left)">
                                      <p:cBhvr>
                                        <p:cTn id="63" dur="750"/>
                                        <p:tgtEl>
                                          <p:spTgt spid="48"/>
                                        </p:tgtEl>
                                      </p:cBhvr>
                                    </p:animEffect>
                                  </p:childTnLst>
                                </p:cTn>
                              </p:par>
                            </p:childTnLst>
                          </p:cTn>
                        </p:par>
                        <p:par>
                          <p:cTn id="64" fill="hold">
                            <p:stCondLst>
                              <p:cond delay="11000"/>
                            </p:stCondLst>
                            <p:childTnLst>
                              <p:par>
                                <p:cTn id="65" presetID="22" presetClass="entr" presetSubtype="8" fill="hold" grpId="0" nodeType="afterEffect">
                                  <p:stCondLst>
                                    <p:cond delay="0"/>
                                  </p:stCondLst>
                                  <p:childTnLst>
                                    <p:set>
                                      <p:cBhvr>
                                        <p:cTn id="66" dur="1" fill="hold">
                                          <p:stCondLst>
                                            <p:cond delay="0"/>
                                          </p:stCondLst>
                                        </p:cTn>
                                        <p:tgtEl>
                                          <p:spTgt spid="49"/>
                                        </p:tgtEl>
                                        <p:attrNameLst>
                                          <p:attrName>style.visibility</p:attrName>
                                        </p:attrNameLst>
                                      </p:cBhvr>
                                      <p:to>
                                        <p:strVal val="visible"/>
                                      </p:to>
                                    </p:set>
                                    <p:animEffect transition="in" filter="wipe(left)">
                                      <p:cBhvr>
                                        <p:cTn id="67" dur="750"/>
                                        <p:tgtEl>
                                          <p:spTgt spid="49"/>
                                        </p:tgtEl>
                                      </p:cBhvr>
                                    </p:animEffect>
                                  </p:childTnLst>
                                </p:cTn>
                              </p:par>
                            </p:childTnLst>
                          </p:cTn>
                        </p:par>
                        <p:par>
                          <p:cTn id="68" fill="hold">
                            <p:stCondLst>
                              <p:cond delay="12000"/>
                            </p:stCondLst>
                            <p:childTnLst>
                              <p:par>
                                <p:cTn id="69" presetID="22" presetClass="entr" presetSubtype="8" fill="hold" grpId="0" nodeType="afterEffect">
                                  <p:stCondLst>
                                    <p:cond delay="0"/>
                                  </p:stCondLst>
                                  <p:childTnLst>
                                    <p:set>
                                      <p:cBhvr>
                                        <p:cTn id="70" dur="1" fill="hold">
                                          <p:stCondLst>
                                            <p:cond delay="0"/>
                                          </p:stCondLst>
                                        </p:cTn>
                                        <p:tgtEl>
                                          <p:spTgt spid="50"/>
                                        </p:tgtEl>
                                        <p:attrNameLst>
                                          <p:attrName>style.visibility</p:attrName>
                                        </p:attrNameLst>
                                      </p:cBhvr>
                                      <p:to>
                                        <p:strVal val="visible"/>
                                      </p:to>
                                    </p:set>
                                    <p:animEffect transition="in" filter="wipe(left)">
                                      <p:cBhvr>
                                        <p:cTn id="71" dur="750"/>
                                        <p:tgtEl>
                                          <p:spTgt spid="50"/>
                                        </p:tgtEl>
                                      </p:cBhvr>
                                    </p:animEffect>
                                  </p:childTnLst>
                                </p:cTn>
                              </p:par>
                            </p:childTnLst>
                          </p:cTn>
                        </p:par>
                        <p:par>
                          <p:cTn id="72" fill="hold">
                            <p:stCondLst>
                              <p:cond delay="13000"/>
                            </p:stCondLst>
                            <p:childTnLst>
                              <p:par>
                                <p:cTn id="73" presetID="22" presetClass="entr" presetSubtype="8" fill="hold" grpId="0" nodeType="afterEffect">
                                  <p:stCondLst>
                                    <p:cond delay="0"/>
                                  </p:stCondLst>
                                  <p:childTnLst>
                                    <p:set>
                                      <p:cBhvr>
                                        <p:cTn id="74" dur="1" fill="hold">
                                          <p:stCondLst>
                                            <p:cond delay="0"/>
                                          </p:stCondLst>
                                        </p:cTn>
                                        <p:tgtEl>
                                          <p:spTgt spid="51"/>
                                        </p:tgtEl>
                                        <p:attrNameLst>
                                          <p:attrName>style.visibility</p:attrName>
                                        </p:attrNameLst>
                                      </p:cBhvr>
                                      <p:to>
                                        <p:strVal val="visible"/>
                                      </p:to>
                                    </p:set>
                                    <p:animEffect transition="in" filter="wipe(left)">
                                      <p:cBhvr>
                                        <p:cTn id="75" dur="750"/>
                                        <p:tgtEl>
                                          <p:spTgt spid="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animBg="1"/>
      <p:bldP spid="29" grpId="0" animBg="1"/>
      <p:bldP spid="30" grpId="0" animBg="1"/>
      <p:bldP spid="31" grpId="0" animBg="1"/>
      <p:bldP spid="44" grpId="0"/>
      <p:bldP spid="45" grpId="0"/>
      <p:bldP spid="46" grpId="0"/>
      <p:bldP spid="47" grpId="0"/>
      <p:bldP spid="48" grpId="0"/>
      <p:bldP spid="49" grpId="0"/>
      <p:bldP spid="50" grpId="0"/>
      <p:bldP spid="51"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任意多边形 25"/>
          <p:cNvSpPr/>
          <p:nvPr/>
        </p:nvSpPr>
        <p:spPr bwMode="auto">
          <a:xfrm>
            <a:off x="2237104" y="1321716"/>
            <a:ext cx="968068" cy="2132974"/>
          </a:xfrm>
          <a:custGeom>
            <a:avLst/>
            <a:gdLst>
              <a:gd name="connsiteX0" fmla="*/ 234950 w 1428751"/>
              <a:gd name="connsiteY0" fmla="*/ 0 h 3148013"/>
              <a:gd name="connsiteX1" fmla="*/ 239712 w 1428751"/>
              <a:gd name="connsiteY1" fmla="*/ 0 h 3148013"/>
              <a:gd name="connsiteX2" fmla="*/ 276225 w 1428751"/>
              <a:gd name="connsiteY2" fmla="*/ 0 h 3148013"/>
              <a:gd name="connsiteX3" fmla="*/ 319088 w 1428751"/>
              <a:gd name="connsiteY3" fmla="*/ 0 h 3148013"/>
              <a:gd name="connsiteX4" fmla="*/ 361950 w 1428751"/>
              <a:gd name="connsiteY4" fmla="*/ 0 h 3148013"/>
              <a:gd name="connsiteX5" fmla="*/ 361951 w 1428751"/>
              <a:gd name="connsiteY5" fmla="*/ 0 h 3148013"/>
              <a:gd name="connsiteX6" fmla="*/ 404813 w 1428751"/>
              <a:gd name="connsiteY6" fmla="*/ 0 h 3148013"/>
              <a:gd name="connsiteX7" fmla="*/ 446088 w 1428751"/>
              <a:gd name="connsiteY7" fmla="*/ 0 h 3148013"/>
              <a:gd name="connsiteX8" fmla="*/ 488950 w 1428751"/>
              <a:gd name="connsiteY8" fmla="*/ 0 h 3148013"/>
              <a:gd name="connsiteX9" fmla="*/ 488951 w 1428751"/>
              <a:gd name="connsiteY9" fmla="*/ 0 h 3148013"/>
              <a:gd name="connsiteX10" fmla="*/ 531813 w 1428751"/>
              <a:gd name="connsiteY10" fmla="*/ 0 h 3148013"/>
              <a:gd name="connsiteX11" fmla="*/ 576263 w 1428751"/>
              <a:gd name="connsiteY11" fmla="*/ 0 h 3148013"/>
              <a:gd name="connsiteX12" fmla="*/ 617538 w 1428751"/>
              <a:gd name="connsiteY12" fmla="*/ 0 h 3148013"/>
              <a:gd name="connsiteX13" fmla="*/ 660400 w 1428751"/>
              <a:gd name="connsiteY13" fmla="*/ 0 h 3148013"/>
              <a:gd name="connsiteX14" fmla="*/ 660401 w 1428751"/>
              <a:gd name="connsiteY14" fmla="*/ 0 h 3148013"/>
              <a:gd name="connsiteX15" fmla="*/ 703263 w 1428751"/>
              <a:gd name="connsiteY15" fmla="*/ 0 h 3148013"/>
              <a:gd name="connsiteX16" fmla="*/ 744538 w 1428751"/>
              <a:gd name="connsiteY16" fmla="*/ 0 h 3148013"/>
              <a:gd name="connsiteX17" fmla="*/ 787400 w 1428751"/>
              <a:gd name="connsiteY17" fmla="*/ 0 h 3148013"/>
              <a:gd name="connsiteX18" fmla="*/ 787401 w 1428751"/>
              <a:gd name="connsiteY18" fmla="*/ 0 h 3148013"/>
              <a:gd name="connsiteX19" fmla="*/ 830263 w 1428751"/>
              <a:gd name="connsiteY19" fmla="*/ 0 h 3148013"/>
              <a:gd name="connsiteX20" fmla="*/ 873125 w 1428751"/>
              <a:gd name="connsiteY20" fmla="*/ 0 h 3148013"/>
              <a:gd name="connsiteX21" fmla="*/ 873126 w 1428751"/>
              <a:gd name="connsiteY21" fmla="*/ 0 h 3148013"/>
              <a:gd name="connsiteX22" fmla="*/ 914400 w 1428751"/>
              <a:gd name="connsiteY22" fmla="*/ 0 h 3148013"/>
              <a:gd name="connsiteX23" fmla="*/ 958850 w 1428751"/>
              <a:gd name="connsiteY23" fmla="*/ 0 h 3148013"/>
              <a:gd name="connsiteX24" fmla="*/ 990600 w 1428751"/>
              <a:gd name="connsiteY24" fmla="*/ 0 h 3148013"/>
              <a:gd name="connsiteX25" fmla="*/ 1001713 w 1428751"/>
              <a:gd name="connsiteY25" fmla="*/ 0 h 3148013"/>
              <a:gd name="connsiteX26" fmla="*/ 1039813 w 1428751"/>
              <a:gd name="connsiteY26" fmla="*/ 4762 h 3148013"/>
              <a:gd name="connsiteX27" fmla="*/ 1044576 w 1428751"/>
              <a:gd name="connsiteY27" fmla="*/ 6350 h 3148013"/>
              <a:gd name="connsiteX28" fmla="*/ 1044576 w 1428751"/>
              <a:gd name="connsiteY28" fmla="*/ 6350 h 3148013"/>
              <a:gd name="connsiteX29" fmla="*/ 1084262 w 1428751"/>
              <a:gd name="connsiteY29" fmla="*/ 15875 h 3148013"/>
              <a:gd name="connsiteX30" fmla="*/ 1085850 w 1428751"/>
              <a:gd name="connsiteY30" fmla="*/ 17462 h 3148013"/>
              <a:gd name="connsiteX31" fmla="*/ 1085850 w 1428751"/>
              <a:gd name="connsiteY31" fmla="*/ 17462 h 3148013"/>
              <a:gd name="connsiteX32" fmla="*/ 1123950 w 1428751"/>
              <a:gd name="connsiteY32" fmla="*/ 34924 h 3148013"/>
              <a:gd name="connsiteX33" fmla="*/ 1128713 w 1428751"/>
              <a:gd name="connsiteY33" fmla="*/ 38099 h 3148013"/>
              <a:gd name="connsiteX34" fmla="*/ 1128713 w 1428751"/>
              <a:gd name="connsiteY34" fmla="*/ 38100 h 3148013"/>
              <a:gd name="connsiteX35" fmla="*/ 1160463 w 1428751"/>
              <a:gd name="connsiteY35" fmla="*/ 60325 h 3148013"/>
              <a:gd name="connsiteX36" fmla="*/ 1171576 w 1428751"/>
              <a:gd name="connsiteY36" fmla="*/ 73025 h 3148013"/>
              <a:gd name="connsiteX37" fmla="*/ 1171576 w 1428751"/>
              <a:gd name="connsiteY37" fmla="*/ 73026 h 3148013"/>
              <a:gd name="connsiteX38" fmla="*/ 1189037 w 1428751"/>
              <a:gd name="connsiteY38" fmla="*/ 92075 h 3148013"/>
              <a:gd name="connsiteX39" fmla="*/ 1211263 w 1428751"/>
              <a:gd name="connsiteY39" fmla="*/ 128587 h 3148013"/>
              <a:gd name="connsiteX40" fmla="*/ 1214438 w 1428751"/>
              <a:gd name="connsiteY40" fmla="*/ 136525 h 3148013"/>
              <a:gd name="connsiteX41" fmla="*/ 1225550 w 1428751"/>
              <a:gd name="connsiteY41" fmla="*/ 166687 h 3148013"/>
              <a:gd name="connsiteX42" fmla="*/ 1230313 w 1428751"/>
              <a:gd name="connsiteY42" fmla="*/ 209550 h 3148013"/>
              <a:gd name="connsiteX43" fmla="*/ 1230313 w 1428751"/>
              <a:gd name="connsiteY43" fmla="*/ 617537 h 3148013"/>
              <a:gd name="connsiteX44" fmla="*/ 1255713 w 1428751"/>
              <a:gd name="connsiteY44" fmla="*/ 638175 h 3148013"/>
              <a:gd name="connsiteX45" fmla="*/ 1411289 w 1428751"/>
              <a:gd name="connsiteY45" fmla="*/ 755650 h 3148013"/>
              <a:gd name="connsiteX46" fmla="*/ 1425576 w 1428751"/>
              <a:gd name="connsiteY46" fmla="*/ 769938 h 3148013"/>
              <a:gd name="connsiteX47" fmla="*/ 1428751 w 1428751"/>
              <a:gd name="connsiteY47" fmla="*/ 787400 h 3148013"/>
              <a:gd name="connsiteX48" fmla="*/ 1425576 w 1428751"/>
              <a:gd name="connsiteY48" fmla="*/ 803275 h 3148013"/>
              <a:gd name="connsiteX49" fmla="*/ 1411289 w 1428751"/>
              <a:gd name="connsiteY49" fmla="*/ 817563 h 3148013"/>
              <a:gd name="connsiteX50" fmla="*/ 1255713 w 1428751"/>
              <a:gd name="connsiteY50" fmla="*/ 935038 h 3148013"/>
              <a:gd name="connsiteX51" fmla="*/ 1255713 w 1428751"/>
              <a:gd name="connsiteY51" fmla="*/ 935038 h 3148013"/>
              <a:gd name="connsiteX52" fmla="*/ 1230313 w 1428751"/>
              <a:gd name="connsiteY52" fmla="*/ 955675 h 3148013"/>
              <a:gd name="connsiteX53" fmla="*/ 1230313 w 1428751"/>
              <a:gd name="connsiteY53" fmla="*/ 2940051 h 3148013"/>
              <a:gd name="connsiteX54" fmla="*/ 1225550 w 1428751"/>
              <a:gd name="connsiteY54" fmla="*/ 2982913 h 3148013"/>
              <a:gd name="connsiteX55" fmla="*/ 1214438 w 1428751"/>
              <a:gd name="connsiteY55" fmla="*/ 3011488 h 3148013"/>
              <a:gd name="connsiteX56" fmla="*/ 1211263 w 1428751"/>
              <a:gd name="connsiteY56" fmla="*/ 3021013 h 3148013"/>
              <a:gd name="connsiteX57" fmla="*/ 1189037 w 1428751"/>
              <a:gd name="connsiteY57" fmla="*/ 3055938 h 3148013"/>
              <a:gd name="connsiteX58" fmla="*/ 1171576 w 1428751"/>
              <a:gd name="connsiteY58" fmla="*/ 3074987 h 3148013"/>
              <a:gd name="connsiteX59" fmla="*/ 1171576 w 1428751"/>
              <a:gd name="connsiteY59" fmla="*/ 3074988 h 3148013"/>
              <a:gd name="connsiteX60" fmla="*/ 1160463 w 1428751"/>
              <a:gd name="connsiteY60" fmla="*/ 3087688 h 3148013"/>
              <a:gd name="connsiteX61" fmla="*/ 1128713 w 1428751"/>
              <a:gd name="connsiteY61" fmla="*/ 3109913 h 3148013"/>
              <a:gd name="connsiteX62" fmla="*/ 1128713 w 1428751"/>
              <a:gd name="connsiteY62" fmla="*/ 3109913 h 3148013"/>
              <a:gd name="connsiteX63" fmla="*/ 1123950 w 1428751"/>
              <a:gd name="connsiteY63" fmla="*/ 3113088 h 3148013"/>
              <a:gd name="connsiteX64" fmla="*/ 1085850 w 1428751"/>
              <a:gd name="connsiteY64" fmla="*/ 3130550 h 3148013"/>
              <a:gd name="connsiteX65" fmla="*/ 1084262 w 1428751"/>
              <a:gd name="connsiteY65" fmla="*/ 3132138 h 3148013"/>
              <a:gd name="connsiteX66" fmla="*/ 1044576 w 1428751"/>
              <a:gd name="connsiteY66" fmla="*/ 3143250 h 3148013"/>
              <a:gd name="connsiteX67" fmla="*/ 1044576 w 1428751"/>
              <a:gd name="connsiteY67" fmla="*/ 3143251 h 3148013"/>
              <a:gd name="connsiteX68" fmla="*/ 1039813 w 1428751"/>
              <a:gd name="connsiteY68" fmla="*/ 3144838 h 3148013"/>
              <a:gd name="connsiteX69" fmla="*/ 1001713 w 1428751"/>
              <a:gd name="connsiteY69" fmla="*/ 3148013 h 3148013"/>
              <a:gd name="connsiteX70" fmla="*/ 990600 w 1428751"/>
              <a:gd name="connsiteY70" fmla="*/ 3148013 h 3148013"/>
              <a:gd name="connsiteX71" fmla="*/ 958850 w 1428751"/>
              <a:gd name="connsiteY71" fmla="*/ 3148013 h 3148013"/>
              <a:gd name="connsiteX72" fmla="*/ 914400 w 1428751"/>
              <a:gd name="connsiteY72" fmla="*/ 3148013 h 3148013"/>
              <a:gd name="connsiteX73" fmla="*/ 873126 w 1428751"/>
              <a:gd name="connsiteY73" fmla="*/ 3148013 h 3148013"/>
              <a:gd name="connsiteX74" fmla="*/ 873125 w 1428751"/>
              <a:gd name="connsiteY74" fmla="*/ 3148013 h 3148013"/>
              <a:gd name="connsiteX75" fmla="*/ 830263 w 1428751"/>
              <a:gd name="connsiteY75" fmla="*/ 3148013 h 3148013"/>
              <a:gd name="connsiteX76" fmla="*/ 787401 w 1428751"/>
              <a:gd name="connsiteY76" fmla="*/ 3148013 h 3148013"/>
              <a:gd name="connsiteX77" fmla="*/ 787400 w 1428751"/>
              <a:gd name="connsiteY77" fmla="*/ 3148013 h 3148013"/>
              <a:gd name="connsiteX78" fmla="*/ 744538 w 1428751"/>
              <a:gd name="connsiteY78" fmla="*/ 3148013 h 3148013"/>
              <a:gd name="connsiteX79" fmla="*/ 703263 w 1428751"/>
              <a:gd name="connsiteY79" fmla="*/ 3148013 h 3148013"/>
              <a:gd name="connsiteX80" fmla="*/ 660401 w 1428751"/>
              <a:gd name="connsiteY80" fmla="*/ 3148013 h 3148013"/>
              <a:gd name="connsiteX81" fmla="*/ 660400 w 1428751"/>
              <a:gd name="connsiteY81" fmla="*/ 3148013 h 3148013"/>
              <a:gd name="connsiteX82" fmla="*/ 617538 w 1428751"/>
              <a:gd name="connsiteY82" fmla="*/ 3148013 h 3148013"/>
              <a:gd name="connsiteX83" fmla="*/ 576263 w 1428751"/>
              <a:gd name="connsiteY83" fmla="*/ 3148013 h 3148013"/>
              <a:gd name="connsiteX84" fmla="*/ 531813 w 1428751"/>
              <a:gd name="connsiteY84" fmla="*/ 3148013 h 3148013"/>
              <a:gd name="connsiteX85" fmla="*/ 488951 w 1428751"/>
              <a:gd name="connsiteY85" fmla="*/ 3148013 h 3148013"/>
              <a:gd name="connsiteX86" fmla="*/ 488950 w 1428751"/>
              <a:gd name="connsiteY86" fmla="*/ 3148013 h 3148013"/>
              <a:gd name="connsiteX87" fmla="*/ 446088 w 1428751"/>
              <a:gd name="connsiteY87" fmla="*/ 3148013 h 3148013"/>
              <a:gd name="connsiteX88" fmla="*/ 404813 w 1428751"/>
              <a:gd name="connsiteY88" fmla="*/ 3148013 h 3148013"/>
              <a:gd name="connsiteX89" fmla="*/ 361951 w 1428751"/>
              <a:gd name="connsiteY89" fmla="*/ 3148013 h 3148013"/>
              <a:gd name="connsiteX90" fmla="*/ 361950 w 1428751"/>
              <a:gd name="connsiteY90" fmla="*/ 3148013 h 3148013"/>
              <a:gd name="connsiteX91" fmla="*/ 319088 w 1428751"/>
              <a:gd name="connsiteY91" fmla="*/ 3148013 h 3148013"/>
              <a:gd name="connsiteX92" fmla="*/ 276225 w 1428751"/>
              <a:gd name="connsiteY92" fmla="*/ 3148013 h 3148013"/>
              <a:gd name="connsiteX93" fmla="*/ 239712 w 1428751"/>
              <a:gd name="connsiteY93" fmla="*/ 3148013 h 3148013"/>
              <a:gd name="connsiteX94" fmla="*/ 234950 w 1428751"/>
              <a:gd name="connsiteY94" fmla="*/ 3148013 h 3148013"/>
              <a:gd name="connsiteX95" fmla="*/ 190500 w 1428751"/>
              <a:gd name="connsiteY95" fmla="*/ 3144838 h 3148013"/>
              <a:gd name="connsiteX96" fmla="*/ 190500 w 1428751"/>
              <a:gd name="connsiteY96" fmla="*/ 3144837 h 3148013"/>
              <a:gd name="connsiteX97" fmla="*/ 147638 w 1428751"/>
              <a:gd name="connsiteY97" fmla="*/ 3132137 h 3148013"/>
              <a:gd name="connsiteX98" fmla="*/ 147638 w 1428751"/>
              <a:gd name="connsiteY98" fmla="*/ 3132138 h 3148013"/>
              <a:gd name="connsiteX99" fmla="*/ 146050 w 1428751"/>
              <a:gd name="connsiteY99" fmla="*/ 3132138 h 3148013"/>
              <a:gd name="connsiteX100" fmla="*/ 104775 w 1428751"/>
              <a:gd name="connsiteY100" fmla="*/ 3113088 h 3148013"/>
              <a:gd name="connsiteX101" fmla="*/ 71437 w 1428751"/>
              <a:gd name="connsiteY101" fmla="*/ 3087688 h 3148013"/>
              <a:gd name="connsiteX102" fmla="*/ 63500 w 1428751"/>
              <a:gd name="connsiteY102" fmla="*/ 3081338 h 3148013"/>
              <a:gd name="connsiteX103" fmla="*/ 63500 w 1428751"/>
              <a:gd name="connsiteY103" fmla="*/ 3081336 h 3148013"/>
              <a:gd name="connsiteX104" fmla="*/ 41276 w 1428751"/>
              <a:gd name="connsiteY104" fmla="*/ 3055937 h 3148013"/>
              <a:gd name="connsiteX105" fmla="*/ 20638 w 1428751"/>
              <a:gd name="connsiteY105" fmla="*/ 3024187 h 3148013"/>
              <a:gd name="connsiteX106" fmla="*/ 19050 w 1428751"/>
              <a:gd name="connsiteY106" fmla="*/ 3021012 h 3148013"/>
              <a:gd name="connsiteX107" fmla="*/ 4762 w 1428751"/>
              <a:gd name="connsiteY107" fmla="*/ 2982912 h 3148013"/>
              <a:gd name="connsiteX108" fmla="*/ 0 w 1428751"/>
              <a:gd name="connsiteY108" fmla="*/ 2940050 h 3148013"/>
              <a:gd name="connsiteX109" fmla="*/ 0 w 1428751"/>
              <a:gd name="connsiteY109" fmla="*/ 209549 h 3148013"/>
              <a:gd name="connsiteX110" fmla="*/ 4762 w 1428751"/>
              <a:gd name="connsiteY110" fmla="*/ 166687 h 3148013"/>
              <a:gd name="connsiteX111" fmla="*/ 19050 w 1428751"/>
              <a:gd name="connsiteY111" fmla="*/ 128587 h 3148013"/>
              <a:gd name="connsiteX112" fmla="*/ 20638 w 1428751"/>
              <a:gd name="connsiteY112" fmla="*/ 125412 h 3148013"/>
              <a:gd name="connsiteX113" fmla="*/ 41276 w 1428751"/>
              <a:gd name="connsiteY113" fmla="*/ 92074 h 3148013"/>
              <a:gd name="connsiteX114" fmla="*/ 63500 w 1428751"/>
              <a:gd name="connsiteY114" fmla="*/ 68263 h 3148013"/>
              <a:gd name="connsiteX115" fmla="*/ 63500 w 1428751"/>
              <a:gd name="connsiteY115" fmla="*/ 68262 h 3148013"/>
              <a:gd name="connsiteX116" fmla="*/ 71437 w 1428751"/>
              <a:gd name="connsiteY116" fmla="*/ 60325 h 3148013"/>
              <a:gd name="connsiteX117" fmla="*/ 104775 w 1428751"/>
              <a:gd name="connsiteY117" fmla="*/ 34925 h 3148013"/>
              <a:gd name="connsiteX118" fmla="*/ 146050 w 1428751"/>
              <a:gd name="connsiteY118" fmla="*/ 15875 h 3148013"/>
              <a:gd name="connsiteX119" fmla="*/ 147638 w 1428751"/>
              <a:gd name="connsiteY119" fmla="*/ 15875 h 3148013"/>
              <a:gd name="connsiteX120" fmla="*/ 147638 w 1428751"/>
              <a:gd name="connsiteY120" fmla="*/ 15874 h 3148013"/>
              <a:gd name="connsiteX121" fmla="*/ 190501 w 1428751"/>
              <a:gd name="connsiteY121" fmla="*/ 4762 h 3148013"/>
              <a:gd name="connsiteX122" fmla="*/ 190501 w 1428751"/>
              <a:gd name="connsiteY122" fmla="*/ 4762 h 31480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Lst>
            <a:rect l="l" t="t" r="r" b="b"/>
            <a:pathLst>
              <a:path w="1428751" h="3148013">
                <a:moveTo>
                  <a:pt x="234950" y="0"/>
                </a:moveTo>
                <a:lnTo>
                  <a:pt x="239712" y="0"/>
                </a:lnTo>
                <a:lnTo>
                  <a:pt x="276225" y="0"/>
                </a:lnTo>
                <a:lnTo>
                  <a:pt x="319088" y="0"/>
                </a:lnTo>
                <a:lnTo>
                  <a:pt x="361950" y="0"/>
                </a:lnTo>
                <a:lnTo>
                  <a:pt x="361951" y="0"/>
                </a:lnTo>
                <a:lnTo>
                  <a:pt x="404813" y="0"/>
                </a:lnTo>
                <a:lnTo>
                  <a:pt x="446088" y="0"/>
                </a:lnTo>
                <a:lnTo>
                  <a:pt x="488950" y="0"/>
                </a:lnTo>
                <a:lnTo>
                  <a:pt x="488951" y="0"/>
                </a:lnTo>
                <a:lnTo>
                  <a:pt x="531813" y="0"/>
                </a:lnTo>
                <a:lnTo>
                  <a:pt x="576263" y="0"/>
                </a:lnTo>
                <a:lnTo>
                  <a:pt x="617538" y="0"/>
                </a:lnTo>
                <a:lnTo>
                  <a:pt x="660400" y="0"/>
                </a:lnTo>
                <a:lnTo>
                  <a:pt x="660401" y="0"/>
                </a:lnTo>
                <a:lnTo>
                  <a:pt x="703263" y="0"/>
                </a:lnTo>
                <a:lnTo>
                  <a:pt x="744538" y="0"/>
                </a:lnTo>
                <a:lnTo>
                  <a:pt x="787400" y="0"/>
                </a:lnTo>
                <a:lnTo>
                  <a:pt x="787401" y="0"/>
                </a:lnTo>
                <a:lnTo>
                  <a:pt x="830263" y="0"/>
                </a:lnTo>
                <a:lnTo>
                  <a:pt x="873125" y="0"/>
                </a:lnTo>
                <a:lnTo>
                  <a:pt x="873126" y="0"/>
                </a:lnTo>
                <a:lnTo>
                  <a:pt x="914400" y="0"/>
                </a:lnTo>
                <a:lnTo>
                  <a:pt x="958850" y="0"/>
                </a:lnTo>
                <a:lnTo>
                  <a:pt x="990600" y="0"/>
                </a:lnTo>
                <a:lnTo>
                  <a:pt x="1001713" y="0"/>
                </a:lnTo>
                <a:lnTo>
                  <a:pt x="1039813" y="4762"/>
                </a:lnTo>
                <a:lnTo>
                  <a:pt x="1044576" y="6350"/>
                </a:lnTo>
                <a:lnTo>
                  <a:pt x="1044576" y="6350"/>
                </a:lnTo>
                <a:lnTo>
                  <a:pt x="1084262" y="15875"/>
                </a:lnTo>
                <a:lnTo>
                  <a:pt x="1085850" y="17462"/>
                </a:lnTo>
                <a:lnTo>
                  <a:pt x="1085850" y="17462"/>
                </a:lnTo>
                <a:lnTo>
                  <a:pt x="1123950" y="34924"/>
                </a:lnTo>
                <a:lnTo>
                  <a:pt x="1128713" y="38099"/>
                </a:lnTo>
                <a:lnTo>
                  <a:pt x="1128713" y="38100"/>
                </a:lnTo>
                <a:lnTo>
                  <a:pt x="1160463" y="60325"/>
                </a:lnTo>
                <a:lnTo>
                  <a:pt x="1171576" y="73025"/>
                </a:lnTo>
                <a:lnTo>
                  <a:pt x="1171576" y="73026"/>
                </a:lnTo>
                <a:lnTo>
                  <a:pt x="1189037" y="92075"/>
                </a:lnTo>
                <a:lnTo>
                  <a:pt x="1211263" y="128587"/>
                </a:lnTo>
                <a:lnTo>
                  <a:pt x="1214438" y="136525"/>
                </a:lnTo>
                <a:lnTo>
                  <a:pt x="1225550" y="166687"/>
                </a:lnTo>
                <a:lnTo>
                  <a:pt x="1230313" y="209550"/>
                </a:lnTo>
                <a:lnTo>
                  <a:pt x="1230313" y="617537"/>
                </a:lnTo>
                <a:lnTo>
                  <a:pt x="1255713" y="638175"/>
                </a:lnTo>
                <a:lnTo>
                  <a:pt x="1411289" y="755650"/>
                </a:lnTo>
                <a:lnTo>
                  <a:pt x="1425576" y="769938"/>
                </a:lnTo>
                <a:lnTo>
                  <a:pt x="1428751" y="787400"/>
                </a:lnTo>
                <a:lnTo>
                  <a:pt x="1425576" y="803275"/>
                </a:lnTo>
                <a:lnTo>
                  <a:pt x="1411289" y="817563"/>
                </a:lnTo>
                <a:lnTo>
                  <a:pt x="1255713" y="935038"/>
                </a:lnTo>
                <a:lnTo>
                  <a:pt x="1255713" y="935038"/>
                </a:lnTo>
                <a:lnTo>
                  <a:pt x="1230313" y="955675"/>
                </a:lnTo>
                <a:lnTo>
                  <a:pt x="1230313" y="2940051"/>
                </a:lnTo>
                <a:lnTo>
                  <a:pt x="1225550" y="2982913"/>
                </a:lnTo>
                <a:lnTo>
                  <a:pt x="1214438" y="3011488"/>
                </a:lnTo>
                <a:lnTo>
                  <a:pt x="1211263" y="3021013"/>
                </a:lnTo>
                <a:lnTo>
                  <a:pt x="1189037" y="3055938"/>
                </a:lnTo>
                <a:lnTo>
                  <a:pt x="1171576" y="3074987"/>
                </a:lnTo>
                <a:lnTo>
                  <a:pt x="1171576" y="3074988"/>
                </a:lnTo>
                <a:lnTo>
                  <a:pt x="1160463" y="3087688"/>
                </a:lnTo>
                <a:lnTo>
                  <a:pt x="1128713" y="3109913"/>
                </a:lnTo>
                <a:lnTo>
                  <a:pt x="1128713" y="3109913"/>
                </a:lnTo>
                <a:lnTo>
                  <a:pt x="1123950" y="3113088"/>
                </a:lnTo>
                <a:lnTo>
                  <a:pt x="1085850" y="3130550"/>
                </a:lnTo>
                <a:lnTo>
                  <a:pt x="1084262" y="3132138"/>
                </a:lnTo>
                <a:lnTo>
                  <a:pt x="1044576" y="3143250"/>
                </a:lnTo>
                <a:lnTo>
                  <a:pt x="1044576" y="3143251"/>
                </a:lnTo>
                <a:lnTo>
                  <a:pt x="1039813" y="3144838"/>
                </a:lnTo>
                <a:lnTo>
                  <a:pt x="1001713" y="3148013"/>
                </a:lnTo>
                <a:lnTo>
                  <a:pt x="990600" y="3148013"/>
                </a:lnTo>
                <a:lnTo>
                  <a:pt x="958850" y="3148013"/>
                </a:lnTo>
                <a:lnTo>
                  <a:pt x="914400" y="3148013"/>
                </a:lnTo>
                <a:lnTo>
                  <a:pt x="873126" y="3148013"/>
                </a:lnTo>
                <a:lnTo>
                  <a:pt x="873125" y="3148013"/>
                </a:lnTo>
                <a:lnTo>
                  <a:pt x="830263" y="3148013"/>
                </a:lnTo>
                <a:lnTo>
                  <a:pt x="787401" y="3148013"/>
                </a:lnTo>
                <a:lnTo>
                  <a:pt x="787400" y="3148013"/>
                </a:lnTo>
                <a:lnTo>
                  <a:pt x="744538" y="3148013"/>
                </a:lnTo>
                <a:lnTo>
                  <a:pt x="703263" y="3148013"/>
                </a:lnTo>
                <a:lnTo>
                  <a:pt x="660401" y="3148013"/>
                </a:lnTo>
                <a:lnTo>
                  <a:pt x="660400" y="3148013"/>
                </a:lnTo>
                <a:lnTo>
                  <a:pt x="617538" y="3148013"/>
                </a:lnTo>
                <a:lnTo>
                  <a:pt x="576263" y="3148013"/>
                </a:lnTo>
                <a:lnTo>
                  <a:pt x="531813" y="3148013"/>
                </a:lnTo>
                <a:lnTo>
                  <a:pt x="488951" y="3148013"/>
                </a:lnTo>
                <a:lnTo>
                  <a:pt x="488950" y="3148013"/>
                </a:lnTo>
                <a:lnTo>
                  <a:pt x="446088" y="3148013"/>
                </a:lnTo>
                <a:lnTo>
                  <a:pt x="404813" y="3148013"/>
                </a:lnTo>
                <a:lnTo>
                  <a:pt x="361951" y="3148013"/>
                </a:lnTo>
                <a:lnTo>
                  <a:pt x="361950" y="3148013"/>
                </a:lnTo>
                <a:lnTo>
                  <a:pt x="319088" y="3148013"/>
                </a:lnTo>
                <a:lnTo>
                  <a:pt x="276225" y="3148013"/>
                </a:lnTo>
                <a:lnTo>
                  <a:pt x="239712" y="3148013"/>
                </a:lnTo>
                <a:lnTo>
                  <a:pt x="234950" y="3148013"/>
                </a:lnTo>
                <a:lnTo>
                  <a:pt x="190500" y="3144838"/>
                </a:lnTo>
                <a:lnTo>
                  <a:pt x="190500" y="3144837"/>
                </a:lnTo>
                <a:lnTo>
                  <a:pt x="147638" y="3132137"/>
                </a:lnTo>
                <a:lnTo>
                  <a:pt x="147638" y="3132138"/>
                </a:lnTo>
                <a:lnTo>
                  <a:pt x="146050" y="3132138"/>
                </a:lnTo>
                <a:lnTo>
                  <a:pt x="104775" y="3113088"/>
                </a:lnTo>
                <a:lnTo>
                  <a:pt x="71437" y="3087688"/>
                </a:lnTo>
                <a:lnTo>
                  <a:pt x="63500" y="3081338"/>
                </a:lnTo>
                <a:lnTo>
                  <a:pt x="63500" y="3081336"/>
                </a:lnTo>
                <a:lnTo>
                  <a:pt x="41276" y="3055937"/>
                </a:lnTo>
                <a:lnTo>
                  <a:pt x="20638" y="3024187"/>
                </a:lnTo>
                <a:lnTo>
                  <a:pt x="19050" y="3021012"/>
                </a:lnTo>
                <a:lnTo>
                  <a:pt x="4762" y="2982912"/>
                </a:lnTo>
                <a:lnTo>
                  <a:pt x="0" y="2940050"/>
                </a:lnTo>
                <a:lnTo>
                  <a:pt x="0" y="209549"/>
                </a:lnTo>
                <a:lnTo>
                  <a:pt x="4762" y="166687"/>
                </a:lnTo>
                <a:lnTo>
                  <a:pt x="19050" y="128587"/>
                </a:lnTo>
                <a:lnTo>
                  <a:pt x="20638" y="125412"/>
                </a:lnTo>
                <a:lnTo>
                  <a:pt x="41276" y="92074"/>
                </a:lnTo>
                <a:lnTo>
                  <a:pt x="63500" y="68263"/>
                </a:lnTo>
                <a:lnTo>
                  <a:pt x="63500" y="68262"/>
                </a:lnTo>
                <a:lnTo>
                  <a:pt x="71437" y="60325"/>
                </a:lnTo>
                <a:lnTo>
                  <a:pt x="104775" y="34925"/>
                </a:lnTo>
                <a:lnTo>
                  <a:pt x="146050" y="15875"/>
                </a:lnTo>
                <a:lnTo>
                  <a:pt x="147638" y="15875"/>
                </a:lnTo>
                <a:lnTo>
                  <a:pt x="147638" y="15874"/>
                </a:lnTo>
                <a:lnTo>
                  <a:pt x="190501" y="4762"/>
                </a:lnTo>
                <a:lnTo>
                  <a:pt x="190501" y="4762"/>
                </a:lnTo>
                <a:close/>
              </a:path>
            </a:pathLst>
          </a:custGeom>
          <a:solidFill>
            <a:srgbClr val="2E6F57"/>
          </a:solidFill>
          <a:ln w="25400" cap="flat" cmpd="sng" algn="ctr">
            <a:noFill/>
            <a:prstDash val="solid"/>
          </a:ln>
          <a:effectLst/>
        </p:spPr>
        <p:txBody>
          <a:bodyPr rot="0" spcFirstLastPara="0" vertOverflow="overflow" horzOverflow="overflow" vert="horz" wrap="square" lIns="59539" tIns="29769" rIns="59539" bIns="29769" numCol="1" spcCol="0" rtlCol="0" fromWordArt="0" anchor="ctr" anchorCtr="0" forceAA="0" compatLnSpc="1">
            <a:noAutofit/>
          </a:bodyPr>
          <a:lstStyle/>
          <a:p>
            <a:pPr algn="ctr">
              <a:lnSpc>
                <a:spcPct val="120000"/>
              </a:lnSpc>
            </a:pPr>
            <a:endParaRPr lang="zh-CN" altLang="en-US" kern="0">
              <a:solidFill>
                <a:sysClr val="window" lastClr="FFFFFF"/>
              </a:solidFill>
              <a:latin typeface="字魂59号-创粗黑" panose="00000500000000000000" charset="-122"/>
              <a:ea typeface="字魂59号-创粗黑" panose="00000500000000000000" charset="-122"/>
              <a:cs typeface="+mn-ea"/>
              <a:sym typeface="Arial" panose="020B0604020202020204" pitchFamily="34" charset="0"/>
            </a:endParaRPr>
          </a:p>
        </p:txBody>
      </p:sp>
      <p:sp>
        <p:nvSpPr>
          <p:cNvPr id="27" name="任意多边形 26"/>
          <p:cNvSpPr>
            <a:spLocks noChangeArrowheads="1"/>
          </p:cNvSpPr>
          <p:nvPr/>
        </p:nvSpPr>
        <p:spPr bwMode="auto">
          <a:xfrm>
            <a:off x="3668789" y="1321716"/>
            <a:ext cx="968067" cy="2132974"/>
          </a:xfrm>
          <a:custGeom>
            <a:avLst/>
            <a:gdLst>
              <a:gd name="connsiteX0" fmla="*/ 238125 w 1428750"/>
              <a:gd name="connsiteY0" fmla="*/ 0 h 3148013"/>
              <a:gd name="connsiteX1" fmla="*/ 258762 w 1428750"/>
              <a:gd name="connsiteY1" fmla="*/ 0 h 3148013"/>
              <a:gd name="connsiteX2" fmla="*/ 258763 w 1428750"/>
              <a:gd name="connsiteY2" fmla="*/ 0 h 3148013"/>
              <a:gd name="connsiteX3" fmla="*/ 303212 w 1428750"/>
              <a:gd name="connsiteY3" fmla="*/ 0 h 3148013"/>
              <a:gd name="connsiteX4" fmla="*/ 346075 w 1428750"/>
              <a:gd name="connsiteY4" fmla="*/ 0 h 3148013"/>
              <a:gd name="connsiteX5" fmla="*/ 388937 w 1428750"/>
              <a:gd name="connsiteY5" fmla="*/ 0 h 3148013"/>
              <a:gd name="connsiteX6" fmla="*/ 388938 w 1428750"/>
              <a:gd name="connsiteY6" fmla="*/ 0 h 3148013"/>
              <a:gd name="connsiteX7" fmla="*/ 431800 w 1428750"/>
              <a:gd name="connsiteY7" fmla="*/ 0 h 3148013"/>
              <a:gd name="connsiteX8" fmla="*/ 476250 w 1428750"/>
              <a:gd name="connsiteY8" fmla="*/ 0 h 3148013"/>
              <a:gd name="connsiteX9" fmla="*/ 519112 w 1428750"/>
              <a:gd name="connsiteY9" fmla="*/ 0 h 3148013"/>
              <a:gd name="connsiteX10" fmla="*/ 519113 w 1428750"/>
              <a:gd name="connsiteY10" fmla="*/ 0 h 3148013"/>
              <a:gd name="connsiteX11" fmla="*/ 563562 w 1428750"/>
              <a:gd name="connsiteY11" fmla="*/ 0 h 3148013"/>
              <a:gd name="connsiteX12" fmla="*/ 606425 w 1428750"/>
              <a:gd name="connsiteY12" fmla="*/ 0 h 3148013"/>
              <a:gd name="connsiteX13" fmla="*/ 649287 w 1428750"/>
              <a:gd name="connsiteY13" fmla="*/ 0 h 3148013"/>
              <a:gd name="connsiteX14" fmla="*/ 649288 w 1428750"/>
              <a:gd name="connsiteY14" fmla="*/ 0 h 3148013"/>
              <a:gd name="connsiteX15" fmla="*/ 692150 w 1428750"/>
              <a:gd name="connsiteY15" fmla="*/ 0 h 3148013"/>
              <a:gd name="connsiteX16" fmla="*/ 735012 w 1428750"/>
              <a:gd name="connsiteY16" fmla="*/ 0 h 3148013"/>
              <a:gd name="connsiteX17" fmla="*/ 735013 w 1428750"/>
              <a:gd name="connsiteY17" fmla="*/ 0 h 3148013"/>
              <a:gd name="connsiteX18" fmla="*/ 777875 w 1428750"/>
              <a:gd name="connsiteY18" fmla="*/ 0 h 3148013"/>
              <a:gd name="connsiteX19" fmla="*/ 822325 w 1428750"/>
              <a:gd name="connsiteY19" fmla="*/ 0 h 3148013"/>
              <a:gd name="connsiteX20" fmla="*/ 866775 w 1428750"/>
              <a:gd name="connsiteY20" fmla="*/ 0 h 3148013"/>
              <a:gd name="connsiteX21" fmla="*/ 909637 w 1428750"/>
              <a:gd name="connsiteY21" fmla="*/ 0 h 3148013"/>
              <a:gd name="connsiteX22" fmla="*/ 909638 w 1428750"/>
              <a:gd name="connsiteY22" fmla="*/ 0 h 3148013"/>
              <a:gd name="connsiteX23" fmla="*/ 952500 w 1428750"/>
              <a:gd name="connsiteY23" fmla="*/ 0 h 3148013"/>
              <a:gd name="connsiteX24" fmla="*/ 990600 w 1428750"/>
              <a:gd name="connsiteY24" fmla="*/ 0 h 3148013"/>
              <a:gd name="connsiteX25" fmla="*/ 995362 w 1428750"/>
              <a:gd name="connsiteY25" fmla="*/ 0 h 3148013"/>
              <a:gd name="connsiteX26" fmla="*/ 995363 w 1428750"/>
              <a:gd name="connsiteY26" fmla="*/ 0 h 3148013"/>
              <a:gd name="connsiteX27" fmla="*/ 995363 w 1428750"/>
              <a:gd name="connsiteY27" fmla="*/ 0 h 3148013"/>
              <a:gd name="connsiteX28" fmla="*/ 1038225 w 1428750"/>
              <a:gd name="connsiteY28" fmla="*/ 4762 h 3148013"/>
              <a:gd name="connsiteX29" fmla="*/ 1038225 w 1428750"/>
              <a:gd name="connsiteY29" fmla="*/ 4762 h 3148013"/>
              <a:gd name="connsiteX30" fmla="*/ 1081088 w 1428750"/>
              <a:gd name="connsiteY30" fmla="*/ 15874 h 3148013"/>
              <a:gd name="connsiteX31" fmla="*/ 1081088 w 1428750"/>
              <a:gd name="connsiteY31" fmla="*/ 15875 h 3148013"/>
              <a:gd name="connsiteX32" fmla="*/ 1082674 w 1428750"/>
              <a:gd name="connsiteY32" fmla="*/ 15875 h 3148013"/>
              <a:gd name="connsiteX33" fmla="*/ 1123950 w 1428750"/>
              <a:gd name="connsiteY33" fmla="*/ 34925 h 3148013"/>
              <a:gd name="connsiteX34" fmla="*/ 1123950 w 1428750"/>
              <a:gd name="connsiteY34" fmla="*/ 36512 h 3148013"/>
              <a:gd name="connsiteX35" fmla="*/ 1158875 w 1428750"/>
              <a:gd name="connsiteY35" fmla="*/ 60324 h 3148013"/>
              <a:gd name="connsiteX36" fmla="*/ 1169988 w 1428750"/>
              <a:gd name="connsiteY36" fmla="*/ 71437 h 3148013"/>
              <a:gd name="connsiteX37" fmla="*/ 1169988 w 1428750"/>
              <a:gd name="connsiteY37" fmla="*/ 71438 h 3148013"/>
              <a:gd name="connsiteX38" fmla="*/ 1189037 w 1428750"/>
              <a:gd name="connsiteY38" fmla="*/ 92074 h 3148013"/>
              <a:gd name="connsiteX39" fmla="*/ 1211262 w 1428750"/>
              <a:gd name="connsiteY39" fmla="*/ 128587 h 3148013"/>
              <a:gd name="connsiteX40" fmla="*/ 1212850 w 1428750"/>
              <a:gd name="connsiteY40" fmla="*/ 131762 h 3148013"/>
              <a:gd name="connsiteX41" fmla="*/ 1223962 w 1428750"/>
              <a:gd name="connsiteY41" fmla="*/ 166687 h 3148013"/>
              <a:gd name="connsiteX42" fmla="*/ 1230312 w 1428750"/>
              <a:gd name="connsiteY42" fmla="*/ 209549 h 3148013"/>
              <a:gd name="connsiteX43" fmla="*/ 1230312 w 1428750"/>
              <a:gd name="connsiteY43" fmla="*/ 617537 h 3148013"/>
              <a:gd name="connsiteX44" fmla="*/ 1255713 w 1428750"/>
              <a:gd name="connsiteY44" fmla="*/ 636587 h 3148013"/>
              <a:gd name="connsiteX45" fmla="*/ 1255713 w 1428750"/>
              <a:gd name="connsiteY45" fmla="*/ 636588 h 3148013"/>
              <a:gd name="connsiteX46" fmla="*/ 1298575 w 1428750"/>
              <a:gd name="connsiteY46" fmla="*/ 669924 h 3148013"/>
              <a:gd name="connsiteX47" fmla="*/ 1298575 w 1428750"/>
              <a:gd name="connsiteY47" fmla="*/ 669925 h 3148013"/>
              <a:gd name="connsiteX48" fmla="*/ 1341438 w 1428750"/>
              <a:gd name="connsiteY48" fmla="*/ 703262 h 3148013"/>
              <a:gd name="connsiteX49" fmla="*/ 1341438 w 1428750"/>
              <a:gd name="connsiteY49" fmla="*/ 703263 h 3148013"/>
              <a:gd name="connsiteX50" fmla="*/ 1384300 w 1428750"/>
              <a:gd name="connsiteY50" fmla="*/ 735012 h 3148013"/>
              <a:gd name="connsiteX51" fmla="*/ 1411288 w 1428750"/>
              <a:gd name="connsiteY51" fmla="*/ 755649 h 3148013"/>
              <a:gd name="connsiteX52" fmla="*/ 1423988 w 1428750"/>
              <a:gd name="connsiteY52" fmla="*/ 769937 h 3148013"/>
              <a:gd name="connsiteX53" fmla="*/ 1427163 w 1428750"/>
              <a:gd name="connsiteY53" fmla="*/ 787400 h 3148013"/>
              <a:gd name="connsiteX54" fmla="*/ 1427163 w 1428750"/>
              <a:gd name="connsiteY54" fmla="*/ 787400 h 3148013"/>
              <a:gd name="connsiteX55" fmla="*/ 1428750 w 1428750"/>
              <a:gd name="connsiteY55" fmla="*/ 787400 h 3148013"/>
              <a:gd name="connsiteX56" fmla="*/ 1428750 w 1428750"/>
              <a:gd name="connsiteY56" fmla="*/ 788988 h 3148013"/>
              <a:gd name="connsiteX57" fmla="*/ 1427162 w 1428750"/>
              <a:gd name="connsiteY57" fmla="*/ 788988 h 3148013"/>
              <a:gd name="connsiteX58" fmla="*/ 1427162 w 1428750"/>
              <a:gd name="connsiteY58" fmla="*/ 787405 h 3148013"/>
              <a:gd name="connsiteX59" fmla="*/ 1423988 w 1428750"/>
              <a:gd name="connsiteY59" fmla="*/ 803275 h 3148013"/>
              <a:gd name="connsiteX60" fmla="*/ 1411288 w 1428750"/>
              <a:gd name="connsiteY60" fmla="*/ 817563 h 3148013"/>
              <a:gd name="connsiteX61" fmla="*/ 1384300 w 1428750"/>
              <a:gd name="connsiteY61" fmla="*/ 838200 h 3148013"/>
              <a:gd name="connsiteX62" fmla="*/ 1384300 w 1428750"/>
              <a:gd name="connsiteY62" fmla="*/ 838200 h 3148013"/>
              <a:gd name="connsiteX63" fmla="*/ 1341438 w 1428750"/>
              <a:gd name="connsiteY63" fmla="*/ 871536 h 3148013"/>
              <a:gd name="connsiteX64" fmla="*/ 1341438 w 1428750"/>
              <a:gd name="connsiteY64" fmla="*/ 871538 h 3148013"/>
              <a:gd name="connsiteX65" fmla="*/ 1298575 w 1428750"/>
              <a:gd name="connsiteY65" fmla="*/ 904875 h 3148013"/>
              <a:gd name="connsiteX66" fmla="*/ 1255713 w 1428750"/>
              <a:gd name="connsiteY66" fmla="*/ 936624 h 3148013"/>
              <a:gd name="connsiteX67" fmla="*/ 1255713 w 1428750"/>
              <a:gd name="connsiteY67" fmla="*/ 936625 h 3148013"/>
              <a:gd name="connsiteX68" fmla="*/ 1230312 w 1428750"/>
              <a:gd name="connsiteY68" fmla="*/ 955675 h 3148013"/>
              <a:gd name="connsiteX69" fmla="*/ 1230312 w 1428750"/>
              <a:gd name="connsiteY69" fmla="*/ 2940050 h 3148013"/>
              <a:gd name="connsiteX70" fmla="*/ 1223962 w 1428750"/>
              <a:gd name="connsiteY70" fmla="*/ 2982913 h 3148013"/>
              <a:gd name="connsiteX71" fmla="*/ 1212850 w 1428750"/>
              <a:gd name="connsiteY71" fmla="*/ 3016250 h 3148013"/>
              <a:gd name="connsiteX72" fmla="*/ 1211262 w 1428750"/>
              <a:gd name="connsiteY72" fmla="*/ 3021013 h 3148013"/>
              <a:gd name="connsiteX73" fmla="*/ 1189037 w 1428750"/>
              <a:gd name="connsiteY73" fmla="*/ 3055938 h 3148013"/>
              <a:gd name="connsiteX74" fmla="*/ 1169988 w 1428750"/>
              <a:gd name="connsiteY74" fmla="*/ 3076574 h 3148013"/>
              <a:gd name="connsiteX75" fmla="*/ 1169988 w 1428750"/>
              <a:gd name="connsiteY75" fmla="*/ 3076575 h 3148013"/>
              <a:gd name="connsiteX76" fmla="*/ 1158875 w 1428750"/>
              <a:gd name="connsiteY76" fmla="*/ 3087688 h 3148013"/>
              <a:gd name="connsiteX77" fmla="*/ 1123950 w 1428750"/>
              <a:gd name="connsiteY77" fmla="*/ 3111500 h 3148013"/>
              <a:gd name="connsiteX78" fmla="*/ 1123950 w 1428750"/>
              <a:gd name="connsiteY78" fmla="*/ 3111501 h 3148013"/>
              <a:gd name="connsiteX79" fmla="*/ 1123950 w 1428750"/>
              <a:gd name="connsiteY79" fmla="*/ 3113088 h 3148013"/>
              <a:gd name="connsiteX80" fmla="*/ 1082674 w 1428750"/>
              <a:gd name="connsiteY80" fmla="*/ 3132138 h 3148013"/>
              <a:gd name="connsiteX81" fmla="*/ 1081087 w 1428750"/>
              <a:gd name="connsiteY81" fmla="*/ 3132138 h 3148013"/>
              <a:gd name="connsiteX82" fmla="*/ 1081087 w 1428750"/>
              <a:gd name="connsiteY82" fmla="*/ 3132138 h 3148013"/>
              <a:gd name="connsiteX83" fmla="*/ 1038225 w 1428750"/>
              <a:gd name="connsiteY83" fmla="*/ 3144837 h 3148013"/>
              <a:gd name="connsiteX84" fmla="*/ 1038225 w 1428750"/>
              <a:gd name="connsiteY84" fmla="*/ 3144838 h 3148013"/>
              <a:gd name="connsiteX85" fmla="*/ 995363 w 1428750"/>
              <a:gd name="connsiteY85" fmla="*/ 3148013 h 3148013"/>
              <a:gd name="connsiteX86" fmla="*/ 995362 w 1428750"/>
              <a:gd name="connsiteY86" fmla="*/ 3148013 h 3148013"/>
              <a:gd name="connsiteX87" fmla="*/ 990600 w 1428750"/>
              <a:gd name="connsiteY87" fmla="*/ 3148013 h 3148013"/>
              <a:gd name="connsiteX88" fmla="*/ 952500 w 1428750"/>
              <a:gd name="connsiteY88" fmla="*/ 3148013 h 3148013"/>
              <a:gd name="connsiteX89" fmla="*/ 909638 w 1428750"/>
              <a:gd name="connsiteY89" fmla="*/ 3148013 h 3148013"/>
              <a:gd name="connsiteX90" fmla="*/ 909637 w 1428750"/>
              <a:gd name="connsiteY90" fmla="*/ 3148013 h 3148013"/>
              <a:gd name="connsiteX91" fmla="*/ 866775 w 1428750"/>
              <a:gd name="connsiteY91" fmla="*/ 3148013 h 3148013"/>
              <a:gd name="connsiteX92" fmla="*/ 822325 w 1428750"/>
              <a:gd name="connsiteY92" fmla="*/ 3148013 h 3148013"/>
              <a:gd name="connsiteX93" fmla="*/ 777875 w 1428750"/>
              <a:gd name="connsiteY93" fmla="*/ 3148013 h 3148013"/>
              <a:gd name="connsiteX94" fmla="*/ 735013 w 1428750"/>
              <a:gd name="connsiteY94" fmla="*/ 3148013 h 3148013"/>
              <a:gd name="connsiteX95" fmla="*/ 735012 w 1428750"/>
              <a:gd name="connsiteY95" fmla="*/ 3148013 h 3148013"/>
              <a:gd name="connsiteX96" fmla="*/ 692150 w 1428750"/>
              <a:gd name="connsiteY96" fmla="*/ 3148013 h 3148013"/>
              <a:gd name="connsiteX97" fmla="*/ 649288 w 1428750"/>
              <a:gd name="connsiteY97" fmla="*/ 3148013 h 3148013"/>
              <a:gd name="connsiteX98" fmla="*/ 649287 w 1428750"/>
              <a:gd name="connsiteY98" fmla="*/ 3148013 h 3148013"/>
              <a:gd name="connsiteX99" fmla="*/ 606425 w 1428750"/>
              <a:gd name="connsiteY99" fmla="*/ 3148013 h 3148013"/>
              <a:gd name="connsiteX100" fmla="*/ 563562 w 1428750"/>
              <a:gd name="connsiteY100" fmla="*/ 3148013 h 3148013"/>
              <a:gd name="connsiteX101" fmla="*/ 519113 w 1428750"/>
              <a:gd name="connsiteY101" fmla="*/ 3148013 h 3148013"/>
              <a:gd name="connsiteX102" fmla="*/ 519112 w 1428750"/>
              <a:gd name="connsiteY102" fmla="*/ 3148013 h 3148013"/>
              <a:gd name="connsiteX103" fmla="*/ 476250 w 1428750"/>
              <a:gd name="connsiteY103" fmla="*/ 3148013 h 3148013"/>
              <a:gd name="connsiteX104" fmla="*/ 431800 w 1428750"/>
              <a:gd name="connsiteY104" fmla="*/ 3148013 h 3148013"/>
              <a:gd name="connsiteX105" fmla="*/ 388938 w 1428750"/>
              <a:gd name="connsiteY105" fmla="*/ 3148013 h 3148013"/>
              <a:gd name="connsiteX106" fmla="*/ 388937 w 1428750"/>
              <a:gd name="connsiteY106" fmla="*/ 3148013 h 3148013"/>
              <a:gd name="connsiteX107" fmla="*/ 346075 w 1428750"/>
              <a:gd name="connsiteY107" fmla="*/ 3148013 h 3148013"/>
              <a:gd name="connsiteX108" fmla="*/ 303212 w 1428750"/>
              <a:gd name="connsiteY108" fmla="*/ 3148013 h 3148013"/>
              <a:gd name="connsiteX109" fmla="*/ 258763 w 1428750"/>
              <a:gd name="connsiteY109" fmla="*/ 3148013 h 3148013"/>
              <a:gd name="connsiteX110" fmla="*/ 258762 w 1428750"/>
              <a:gd name="connsiteY110" fmla="*/ 3148013 h 3148013"/>
              <a:gd name="connsiteX111" fmla="*/ 238125 w 1428750"/>
              <a:gd name="connsiteY111" fmla="*/ 3148013 h 3148013"/>
              <a:gd name="connsiteX112" fmla="*/ 215900 w 1428750"/>
              <a:gd name="connsiteY112" fmla="*/ 3146426 h 3148013"/>
              <a:gd name="connsiteX113" fmla="*/ 215900 w 1428750"/>
              <a:gd name="connsiteY113" fmla="*/ 3146425 h 3148013"/>
              <a:gd name="connsiteX114" fmla="*/ 190499 w 1428750"/>
              <a:gd name="connsiteY114" fmla="*/ 3144838 h 3148013"/>
              <a:gd name="connsiteX115" fmla="*/ 173037 w 1428750"/>
              <a:gd name="connsiteY115" fmla="*/ 3140075 h 3148013"/>
              <a:gd name="connsiteX116" fmla="*/ 173037 w 1428750"/>
              <a:gd name="connsiteY116" fmla="*/ 3140075 h 3148013"/>
              <a:gd name="connsiteX117" fmla="*/ 146050 w 1428750"/>
              <a:gd name="connsiteY117" fmla="*/ 3132138 h 3148013"/>
              <a:gd name="connsiteX118" fmla="*/ 130175 w 1428750"/>
              <a:gd name="connsiteY118" fmla="*/ 3124200 h 3148013"/>
              <a:gd name="connsiteX119" fmla="*/ 106362 w 1428750"/>
              <a:gd name="connsiteY119" fmla="*/ 3113088 h 3148013"/>
              <a:gd name="connsiteX120" fmla="*/ 85725 w 1428750"/>
              <a:gd name="connsiteY120" fmla="*/ 3100388 h 3148013"/>
              <a:gd name="connsiteX121" fmla="*/ 85725 w 1428750"/>
              <a:gd name="connsiteY121" fmla="*/ 3100387 h 3148013"/>
              <a:gd name="connsiteX122" fmla="*/ 69850 w 1428750"/>
              <a:gd name="connsiteY122" fmla="*/ 3087687 h 3148013"/>
              <a:gd name="connsiteX123" fmla="*/ 42862 w 1428750"/>
              <a:gd name="connsiteY123" fmla="*/ 3059112 h 3148013"/>
              <a:gd name="connsiteX124" fmla="*/ 42862 w 1428750"/>
              <a:gd name="connsiteY124" fmla="*/ 3059110 h 3148013"/>
              <a:gd name="connsiteX125" fmla="*/ 41275 w 1428750"/>
              <a:gd name="connsiteY125" fmla="*/ 3055937 h 3148013"/>
              <a:gd name="connsiteX126" fmla="*/ 19050 w 1428750"/>
              <a:gd name="connsiteY126" fmla="*/ 3021012 h 3148013"/>
              <a:gd name="connsiteX127" fmla="*/ 4762 w 1428750"/>
              <a:gd name="connsiteY127" fmla="*/ 2982912 h 3148013"/>
              <a:gd name="connsiteX128" fmla="*/ 0 w 1428750"/>
              <a:gd name="connsiteY128" fmla="*/ 2940050 h 3148013"/>
              <a:gd name="connsiteX129" fmla="*/ 0 w 1428750"/>
              <a:gd name="connsiteY129" fmla="*/ 1049337 h 3148013"/>
              <a:gd name="connsiteX130" fmla="*/ 0 w 1428750"/>
              <a:gd name="connsiteY130" fmla="*/ 209549 h 3148013"/>
              <a:gd name="connsiteX131" fmla="*/ 4762 w 1428750"/>
              <a:gd name="connsiteY131" fmla="*/ 166687 h 3148013"/>
              <a:gd name="connsiteX132" fmla="*/ 19050 w 1428750"/>
              <a:gd name="connsiteY132" fmla="*/ 128587 h 3148013"/>
              <a:gd name="connsiteX133" fmla="*/ 41275 w 1428750"/>
              <a:gd name="connsiteY133" fmla="*/ 92074 h 3148013"/>
              <a:gd name="connsiteX134" fmla="*/ 42862 w 1428750"/>
              <a:gd name="connsiteY134" fmla="*/ 90488 h 3148013"/>
              <a:gd name="connsiteX135" fmla="*/ 42862 w 1428750"/>
              <a:gd name="connsiteY135" fmla="*/ 90487 h 3148013"/>
              <a:gd name="connsiteX136" fmla="*/ 69850 w 1428750"/>
              <a:gd name="connsiteY136" fmla="*/ 60324 h 3148013"/>
              <a:gd name="connsiteX137" fmla="*/ 85725 w 1428750"/>
              <a:gd name="connsiteY137" fmla="*/ 49212 h 3148013"/>
              <a:gd name="connsiteX138" fmla="*/ 85725 w 1428750"/>
              <a:gd name="connsiteY138" fmla="*/ 49212 h 3148013"/>
              <a:gd name="connsiteX139" fmla="*/ 106362 w 1428750"/>
              <a:gd name="connsiteY139" fmla="*/ 34925 h 3148013"/>
              <a:gd name="connsiteX140" fmla="*/ 130175 w 1428750"/>
              <a:gd name="connsiteY140" fmla="*/ 25400 h 3148013"/>
              <a:gd name="connsiteX141" fmla="*/ 146050 w 1428750"/>
              <a:gd name="connsiteY141" fmla="*/ 15875 h 3148013"/>
              <a:gd name="connsiteX142" fmla="*/ 173037 w 1428750"/>
              <a:gd name="connsiteY142" fmla="*/ 9525 h 3148013"/>
              <a:gd name="connsiteX143" fmla="*/ 173037 w 1428750"/>
              <a:gd name="connsiteY143" fmla="*/ 9525 h 3148013"/>
              <a:gd name="connsiteX144" fmla="*/ 190499 w 1428750"/>
              <a:gd name="connsiteY144" fmla="*/ 4762 h 3148013"/>
              <a:gd name="connsiteX145" fmla="*/ 215900 w 1428750"/>
              <a:gd name="connsiteY145" fmla="*/ 3175 h 31480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Lst>
            <a:rect l="l" t="t" r="r" b="b"/>
            <a:pathLst>
              <a:path w="1428750" h="3148013">
                <a:moveTo>
                  <a:pt x="238125" y="0"/>
                </a:moveTo>
                <a:lnTo>
                  <a:pt x="258762" y="0"/>
                </a:lnTo>
                <a:lnTo>
                  <a:pt x="258763" y="0"/>
                </a:lnTo>
                <a:lnTo>
                  <a:pt x="303212" y="0"/>
                </a:lnTo>
                <a:lnTo>
                  <a:pt x="346075" y="0"/>
                </a:lnTo>
                <a:lnTo>
                  <a:pt x="388937" y="0"/>
                </a:lnTo>
                <a:lnTo>
                  <a:pt x="388938" y="0"/>
                </a:lnTo>
                <a:lnTo>
                  <a:pt x="431800" y="0"/>
                </a:lnTo>
                <a:lnTo>
                  <a:pt x="476250" y="0"/>
                </a:lnTo>
                <a:lnTo>
                  <a:pt x="519112" y="0"/>
                </a:lnTo>
                <a:lnTo>
                  <a:pt x="519113" y="0"/>
                </a:lnTo>
                <a:lnTo>
                  <a:pt x="563562" y="0"/>
                </a:lnTo>
                <a:lnTo>
                  <a:pt x="606425" y="0"/>
                </a:lnTo>
                <a:lnTo>
                  <a:pt x="649287" y="0"/>
                </a:lnTo>
                <a:lnTo>
                  <a:pt x="649288" y="0"/>
                </a:lnTo>
                <a:lnTo>
                  <a:pt x="692150" y="0"/>
                </a:lnTo>
                <a:lnTo>
                  <a:pt x="735012" y="0"/>
                </a:lnTo>
                <a:lnTo>
                  <a:pt x="735013" y="0"/>
                </a:lnTo>
                <a:lnTo>
                  <a:pt x="777875" y="0"/>
                </a:lnTo>
                <a:lnTo>
                  <a:pt x="822325" y="0"/>
                </a:lnTo>
                <a:lnTo>
                  <a:pt x="866775" y="0"/>
                </a:lnTo>
                <a:lnTo>
                  <a:pt x="909637" y="0"/>
                </a:lnTo>
                <a:lnTo>
                  <a:pt x="909638" y="0"/>
                </a:lnTo>
                <a:lnTo>
                  <a:pt x="952500" y="0"/>
                </a:lnTo>
                <a:lnTo>
                  <a:pt x="990600" y="0"/>
                </a:lnTo>
                <a:lnTo>
                  <a:pt x="995362" y="0"/>
                </a:lnTo>
                <a:lnTo>
                  <a:pt x="995363" y="0"/>
                </a:lnTo>
                <a:lnTo>
                  <a:pt x="995363" y="0"/>
                </a:lnTo>
                <a:lnTo>
                  <a:pt x="1038225" y="4762"/>
                </a:lnTo>
                <a:lnTo>
                  <a:pt x="1038225" y="4762"/>
                </a:lnTo>
                <a:lnTo>
                  <a:pt x="1081088" y="15874"/>
                </a:lnTo>
                <a:lnTo>
                  <a:pt x="1081088" y="15875"/>
                </a:lnTo>
                <a:lnTo>
                  <a:pt x="1082674" y="15875"/>
                </a:lnTo>
                <a:lnTo>
                  <a:pt x="1123950" y="34925"/>
                </a:lnTo>
                <a:lnTo>
                  <a:pt x="1123950" y="36512"/>
                </a:lnTo>
                <a:lnTo>
                  <a:pt x="1158875" y="60324"/>
                </a:lnTo>
                <a:lnTo>
                  <a:pt x="1169988" y="71437"/>
                </a:lnTo>
                <a:lnTo>
                  <a:pt x="1169988" y="71438"/>
                </a:lnTo>
                <a:lnTo>
                  <a:pt x="1189037" y="92074"/>
                </a:lnTo>
                <a:lnTo>
                  <a:pt x="1211262" y="128587"/>
                </a:lnTo>
                <a:lnTo>
                  <a:pt x="1212850" y="131762"/>
                </a:lnTo>
                <a:lnTo>
                  <a:pt x="1223962" y="166687"/>
                </a:lnTo>
                <a:lnTo>
                  <a:pt x="1230312" y="209549"/>
                </a:lnTo>
                <a:lnTo>
                  <a:pt x="1230312" y="617537"/>
                </a:lnTo>
                <a:lnTo>
                  <a:pt x="1255713" y="636587"/>
                </a:lnTo>
                <a:lnTo>
                  <a:pt x="1255713" y="636588"/>
                </a:lnTo>
                <a:lnTo>
                  <a:pt x="1298575" y="669924"/>
                </a:lnTo>
                <a:lnTo>
                  <a:pt x="1298575" y="669925"/>
                </a:lnTo>
                <a:lnTo>
                  <a:pt x="1341438" y="703262"/>
                </a:lnTo>
                <a:lnTo>
                  <a:pt x="1341438" y="703263"/>
                </a:lnTo>
                <a:lnTo>
                  <a:pt x="1384300" y="735012"/>
                </a:lnTo>
                <a:lnTo>
                  <a:pt x="1411288" y="755649"/>
                </a:lnTo>
                <a:lnTo>
                  <a:pt x="1423988" y="769937"/>
                </a:lnTo>
                <a:lnTo>
                  <a:pt x="1427163" y="787400"/>
                </a:lnTo>
                <a:lnTo>
                  <a:pt x="1427163" y="787400"/>
                </a:lnTo>
                <a:lnTo>
                  <a:pt x="1428750" y="787400"/>
                </a:lnTo>
                <a:lnTo>
                  <a:pt x="1428750" y="788988"/>
                </a:lnTo>
                <a:lnTo>
                  <a:pt x="1427162" y="788988"/>
                </a:lnTo>
                <a:lnTo>
                  <a:pt x="1427162" y="787405"/>
                </a:lnTo>
                <a:lnTo>
                  <a:pt x="1423988" y="803275"/>
                </a:lnTo>
                <a:lnTo>
                  <a:pt x="1411288" y="817563"/>
                </a:lnTo>
                <a:lnTo>
                  <a:pt x="1384300" y="838200"/>
                </a:lnTo>
                <a:lnTo>
                  <a:pt x="1384300" y="838200"/>
                </a:lnTo>
                <a:lnTo>
                  <a:pt x="1341438" y="871536"/>
                </a:lnTo>
                <a:lnTo>
                  <a:pt x="1341438" y="871538"/>
                </a:lnTo>
                <a:lnTo>
                  <a:pt x="1298575" y="904875"/>
                </a:lnTo>
                <a:lnTo>
                  <a:pt x="1255713" y="936624"/>
                </a:lnTo>
                <a:lnTo>
                  <a:pt x="1255713" y="936625"/>
                </a:lnTo>
                <a:lnTo>
                  <a:pt x="1230312" y="955675"/>
                </a:lnTo>
                <a:lnTo>
                  <a:pt x="1230312" y="2940050"/>
                </a:lnTo>
                <a:lnTo>
                  <a:pt x="1223962" y="2982913"/>
                </a:lnTo>
                <a:lnTo>
                  <a:pt x="1212850" y="3016250"/>
                </a:lnTo>
                <a:lnTo>
                  <a:pt x="1211262" y="3021013"/>
                </a:lnTo>
                <a:lnTo>
                  <a:pt x="1189037" y="3055938"/>
                </a:lnTo>
                <a:lnTo>
                  <a:pt x="1169988" y="3076574"/>
                </a:lnTo>
                <a:lnTo>
                  <a:pt x="1169988" y="3076575"/>
                </a:lnTo>
                <a:lnTo>
                  <a:pt x="1158875" y="3087688"/>
                </a:lnTo>
                <a:lnTo>
                  <a:pt x="1123950" y="3111500"/>
                </a:lnTo>
                <a:lnTo>
                  <a:pt x="1123950" y="3111501"/>
                </a:lnTo>
                <a:lnTo>
                  <a:pt x="1123950" y="3113088"/>
                </a:lnTo>
                <a:lnTo>
                  <a:pt x="1082674" y="3132138"/>
                </a:lnTo>
                <a:lnTo>
                  <a:pt x="1081087" y="3132138"/>
                </a:lnTo>
                <a:lnTo>
                  <a:pt x="1081087" y="3132138"/>
                </a:lnTo>
                <a:lnTo>
                  <a:pt x="1038225" y="3144837"/>
                </a:lnTo>
                <a:lnTo>
                  <a:pt x="1038225" y="3144838"/>
                </a:lnTo>
                <a:lnTo>
                  <a:pt x="995363" y="3148013"/>
                </a:lnTo>
                <a:lnTo>
                  <a:pt x="995362" y="3148013"/>
                </a:lnTo>
                <a:lnTo>
                  <a:pt x="990600" y="3148013"/>
                </a:lnTo>
                <a:lnTo>
                  <a:pt x="952500" y="3148013"/>
                </a:lnTo>
                <a:lnTo>
                  <a:pt x="909638" y="3148013"/>
                </a:lnTo>
                <a:lnTo>
                  <a:pt x="909637" y="3148013"/>
                </a:lnTo>
                <a:lnTo>
                  <a:pt x="866775" y="3148013"/>
                </a:lnTo>
                <a:lnTo>
                  <a:pt x="822325" y="3148013"/>
                </a:lnTo>
                <a:lnTo>
                  <a:pt x="777875" y="3148013"/>
                </a:lnTo>
                <a:lnTo>
                  <a:pt x="735013" y="3148013"/>
                </a:lnTo>
                <a:lnTo>
                  <a:pt x="735012" y="3148013"/>
                </a:lnTo>
                <a:lnTo>
                  <a:pt x="692150" y="3148013"/>
                </a:lnTo>
                <a:lnTo>
                  <a:pt x="649288" y="3148013"/>
                </a:lnTo>
                <a:lnTo>
                  <a:pt x="649287" y="3148013"/>
                </a:lnTo>
                <a:lnTo>
                  <a:pt x="606425" y="3148013"/>
                </a:lnTo>
                <a:lnTo>
                  <a:pt x="563562" y="3148013"/>
                </a:lnTo>
                <a:lnTo>
                  <a:pt x="519113" y="3148013"/>
                </a:lnTo>
                <a:lnTo>
                  <a:pt x="519112" y="3148013"/>
                </a:lnTo>
                <a:lnTo>
                  <a:pt x="476250" y="3148013"/>
                </a:lnTo>
                <a:lnTo>
                  <a:pt x="431800" y="3148013"/>
                </a:lnTo>
                <a:lnTo>
                  <a:pt x="388938" y="3148013"/>
                </a:lnTo>
                <a:lnTo>
                  <a:pt x="388937" y="3148013"/>
                </a:lnTo>
                <a:lnTo>
                  <a:pt x="346075" y="3148013"/>
                </a:lnTo>
                <a:lnTo>
                  <a:pt x="303212" y="3148013"/>
                </a:lnTo>
                <a:lnTo>
                  <a:pt x="258763" y="3148013"/>
                </a:lnTo>
                <a:lnTo>
                  <a:pt x="258762" y="3148013"/>
                </a:lnTo>
                <a:lnTo>
                  <a:pt x="238125" y="3148013"/>
                </a:lnTo>
                <a:lnTo>
                  <a:pt x="215900" y="3146426"/>
                </a:lnTo>
                <a:lnTo>
                  <a:pt x="215900" y="3146425"/>
                </a:lnTo>
                <a:lnTo>
                  <a:pt x="190499" y="3144838"/>
                </a:lnTo>
                <a:lnTo>
                  <a:pt x="173037" y="3140075"/>
                </a:lnTo>
                <a:lnTo>
                  <a:pt x="173037" y="3140075"/>
                </a:lnTo>
                <a:lnTo>
                  <a:pt x="146050" y="3132138"/>
                </a:lnTo>
                <a:lnTo>
                  <a:pt x="130175" y="3124200"/>
                </a:lnTo>
                <a:lnTo>
                  <a:pt x="106362" y="3113088"/>
                </a:lnTo>
                <a:lnTo>
                  <a:pt x="85725" y="3100388"/>
                </a:lnTo>
                <a:lnTo>
                  <a:pt x="85725" y="3100387"/>
                </a:lnTo>
                <a:lnTo>
                  <a:pt x="69850" y="3087687"/>
                </a:lnTo>
                <a:lnTo>
                  <a:pt x="42862" y="3059112"/>
                </a:lnTo>
                <a:lnTo>
                  <a:pt x="42862" y="3059110"/>
                </a:lnTo>
                <a:lnTo>
                  <a:pt x="41275" y="3055937"/>
                </a:lnTo>
                <a:lnTo>
                  <a:pt x="19050" y="3021012"/>
                </a:lnTo>
                <a:lnTo>
                  <a:pt x="4762" y="2982912"/>
                </a:lnTo>
                <a:lnTo>
                  <a:pt x="0" y="2940050"/>
                </a:lnTo>
                <a:lnTo>
                  <a:pt x="0" y="1049337"/>
                </a:lnTo>
                <a:lnTo>
                  <a:pt x="0" y="209549"/>
                </a:lnTo>
                <a:lnTo>
                  <a:pt x="4762" y="166687"/>
                </a:lnTo>
                <a:lnTo>
                  <a:pt x="19050" y="128587"/>
                </a:lnTo>
                <a:lnTo>
                  <a:pt x="41275" y="92074"/>
                </a:lnTo>
                <a:lnTo>
                  <a:pt x="42862" y="90488"/>
                </a:lnTo>
                <a:lnTo>
                  <a:pt x="42862" y="90487"/>
                </a:lnTo>
                <a:lnTo>
                  <a:pt x="69850" y="60324"/>
                </a:lnTo>
                <a:lnTo>
                  <a:pt x="85725" y="49212"/>
                </a:lnTo>
                <a:lnTo>
                  <a:pt x="85725" y="49212"/>
                </a:lnTo>
                <a:lnTo>
                  <a:pt x="106362" y="34925"/>
                </a:lnTo>
                <a:lnTo>
                  <a:pt x="130175" y="25400"/>
                </a:lnTo>
                <a:lnTo>
                  <a:pt x="146050" y="15875"/>
                </a:lnTo>
                <a:lnTo>
                  <a:pt x="173037" y="9525"/>
                </a:lnTo>
                <a:lnTo>
                  <a:pt x="173037" y="9525"/>
                </a:lnTo>
                <a:lnTo>
                  <a:pt x="190499" y="4762"/>
                </a:lnTo>
                <a:lnTo>
                  <a:pt x="215900" y="3175"/>
                </a:lnTo>
                <a:close/>
              </a:path>
            </a:pathLst>
          </a:custGeom>
          <a:solidFill>
            <a:srgbClr val="2E6F57"/>
          </a:solidFill>
          <a:ln w="25400" cap="flat" cmpd="sng" algn="ctr">
            <a:noFill/>
            <a:prstDash val="solid"/>
          </a:ln>
          <a:effectLst/>
        </p:spPr>
        <p:txBody>
          <a:bodyPr rot="0" spcFirstLastPara="0" vertOverflow="overflow" horzOverflow="overflow" vert="horz" wrap="square" lIns="59539" tIns="29769" rIns="59539" bIns="29769" numCol="1" spcCol="0" rtlCol="0" fromWordArt="0" anchor="ctr" anchorCtr="0" forceAA="0" compatLnSpc="1">
            <a:noAutofit/>
          </a:bodyPr>
          <a:lstStyle/>
          <a:p>
            <a:pPr algn="ctr">
              <a:lnSpc>
                <a:spcPct val="120000"/>
              </a:lnSpc>
            </a:pPr>
            <a:endParaRPr lang="zh-CN" altLang="en-US" kern="0">
              <a:solidFill>
                <a:sysClr val="window" lastClr="FFFFFF"/>
              </a:solidFill>
              <a:latin typeface="字魂59号-创粗黑" panose="00000500000000000000" charset="-122"/>
              <a:ea typeface="字魂59号-创粗黑" panose="00000500000000000000" charset="-122"/>
              <a:cs typeface="+mn-ea"/>
              <a:sym typeface="Arial" panose="020B0604020202020204" pitchFamily="34" charset="0"/>
            </a:endParaRPr>
          </a:p>
        </p:txBody>
      </p:sp>
      <p:sp>
        <p:nvSpPr>
          <p:cNvPr id="52" name="任意多边形 51"/>
          <p:cNvSpPr/>
          <p:nvPr/>
        </p:nvSpPr>
        <p:spPr bwMode="auto">
          <a:xfrm>
            <a:off x="6571785" y="1321716"/>
            <a:ext cx="832537" cy="2132974"/>
          </a:xfrm>
          <a:custGeom>
            <a:avLst/>
            <a:gdLst>
              <a:gd name="connsiteX0" fmla="*/ 239712 w 1228725"/>
              <a:gd name="connsiteY0" fmla="*/ 0 h 3148013"/>
              <a:gd name="connsiteX1" fmla="*/ 252412 w 1228725"/>
              <a:gd name="connsiteY1" fmla="*/ 0 h 3148013"/>
              <a:gd name="connsiteX2" fmla="*/ 296862 w 1228725"/>
              <a:gd name="connsiteY2" fmla="*/ 0 h 3148013"/>
              <a:gd name="connsiteX3" fmla="*/ 339725 w 1228725"/>
              <a:gd name="connsiteY3" fmla="*/ 0 h 3148013"/>
              <a:gd name="connsiteX4" fmla="*/ 381000 w 1228725"/>
              <a:gd name="connsiteY4" fmla="*/ 0 h 3148013"/>
              <a:gd name="connsiteX5" fmla="*/ 423862 w 1228725"/>
              <a:gd name="connsiteY5" fmla="*/ 0 h 3148013"/>
              <a:gd name="connsiteX6" fmla="*/ 423863 w 1228725"/>
              <a:gd name="connsiteY6" fmla="*/ 0 h 3148013"/>
              <a:gd name="connsiteX7" fmla="*/ 465137 w 1228725"/>
              <a:gd name="connsiteY7" fmla="*/ 0 h 3148013"/>
              <a:gd name="connsiteX8" fmla="*/ 508000 w 1228725"/>
              <a:gd name="connsiteY8" fmla="*/ 0 h 3148013"/>
              <a:gd name="connsiteX9" fmla="*/ 550862 w 1228725"/>
              <a:gd name="connsiteY9" fmla="*/ 0 h 3148013"/>
              <a:gd name="connsiteX10" fmla="*/ 550863 w 1228725"/>
              <a:gd name="connsiteY10" fmla="*/ 0 h 3148013"/>
              <a:gd name="connsiteX11" fmla="*/ 592137 w 1228725"/>
              <a:gd name="connsiteY11" fmla="*/ 0 h 3148013"/>
              <a:gd name="connsiteX12" fmla="*/ 635000 w 1228725"/>
              <a:gd name="connsiteY12" fmla="*/ 0 h 3148013"/>
              <a:gd name="connsiteX13" fmla="*/ 676275 w 1228725"/>
              <a:gd name="connsiteY13" fmla="*/ 0 h 3148013"/>
              <a:gd name="connsiteX14" fmla="*/ 720725 w 1228725"/>
              <a:gd name="connsiteY14" fmla="*/ 0 h 3148013"/>
              <a:gd name="connsiteX15" fmla="*/ 763587 w 1228725"/>
              <a:gd name="connsiteY15" fmla="*/ 0 h 3148013"/>
              <a:gd name="connsiteX16" fmla="*/ 763588 w 1228725"/>
              <a:gd name="connsiteY16" fmla="*/ 0 h 3148013"/>
              <a:gd name="connsiteX17" fmla="*/ 804862 w 1228725"/>
              <a:gd name="connsiteY17" fmla="*/ 0 h 3148013"/>
              <a:gd name="connsiteX18" fmla="*/ 847725 w 1228725"/>
              <a:gd name="connsiteY18" fmla="*/ 0 h 3148013"/>
              <a:gd name="connsiteX19" fmla="*/ 889000 w 1228725"/>
              <a:gd name="connsiteY19" fmla="*/ 0 h 3148013"/>
              <a:gd name="connsiteX20" fmla="*/ 931862 w 1228725"/>
              <a:gd name="connsiteY20" fmla="*/ 0 h 3148013"/>
              <a:gd name="connsiteX21" fmla="*/ 931863 w 1228725"/>
              <a:gd name="connsiteY21" fmla="*/ 0 h 3148013"/>
              <a:gd name="connsiteX22" fmla="*/ 974725 w 1228725"/>
              <a:gd name="connsiteY22" fmla="*/ 0 h 3148013"/>
              <a:gd name="connsiteX23" fmla="*/ 989013 w 1228725"/>
              <a:gd name="connsiteY23" fmla="*/ 0 h 3148013"/>
              <a:gd name="connsiteX24" fmla="*/ 1016000 w 1228725"/>
              <a:gd name="connsiteY24" fmla="*/ 3175 h 3148013"/>
              <a:gd name="connsiteX25" fmla="*/ 1036638 w 1228725"/>
              <a:gd name="connsiteY25" fmla="*/ 4762 h 3148013"/>
              <a:gd name="connsiteX26" fmla="*/ 1058862 w 1228725"/>
              <a:gd name="connsiteY26" fmla="*/ 11112 h 3148013"/>
              <a:gd name="connsiteX27" fmla="*/ 1058862 w 1228725"/>
              <a:gd name="connsiteY27" fmla="*/ 11112 h 3148013"/>
              <a:gd name="connsiteX28" fmla="*/ 1081087 w 1228725"/>
              <a:gd name="connsiteY28" fmla="*/ 15874 h 3148013"/>
              <a:gd name="connsiteX29" fmla="*/ 1100137 w 1228725"/>
              <a:gd name="connsiteY29" fmla="*/ 25399 h 3148013"/>
              <a:gd name="connsiteX30" fmla="*/ 1100137 w 1228725"/>
              <a:gd name="connsiteY30" fmla="*/ 25400 h 3148013"/>
              <a:gd name="connsiteX31" fmla="*/ 1123949 w 1228725"/>
              <a:gd name="connsiteY31" fmla="*/ 34925 h 3148013"/>
              <a:gd name="connsiteX32" fmla="*/ 1144587 w 1228725"/>
              <a:gd name="connsiteY32" fmla="*/ 50800 h 3148013"/>
              <a:gd name="connsiteX33" fmla="*/ 1158875 w 1228725"/>
              <a:gd name="connsiteY33" fmla="*/ 60325 h 3148013"/>
              <a:gd name="connsiteX34" fmla="*/ 1187450 w 1228725"/>
              <a:gd name="connsiteY34" fmla="*/ 90488 h 3148013"/>
              <a:gd name="connsiteX35" fmla="*/ 1187450 w 1228725"/>
              <a:gd name="connsiteY35" fmla="*/ 90487 h 3148013"/>
              <a:gd name="connsiteX36" fmla="*/ 1189037 w 1228725"/>
              <a:gd name="connsiteY36" fmla="*/ 92075 h 3148013"/>
              <a:gd name="connsiteX37" fmla="*/ 1209675 w 1228725"/>
              <a:gd name="connsiteY37" fmla="*/ 128587 h 3148013"/>
              <a:gd name="connsiteX38" fmla="*/ 1222375 w 1228725"/>
              <a:gd name="connsiteY38" fmla="*/ 166687 h 3148013"/>
              <a:gd name="connsiteX39" fmla="*/ 1228725 w 1228725"/>
              <a:gd name="connsiteY39" fmla="*/ 209550 h 3148013"/>
              <a:gd name="connsiteX40" fmla="*/ 1228725 w 1228725"/>
              <a:gd name="connsiteY40" fmla="*/ 2940050 h 3148013"/>
              <a:gd name="connsiteX41" fmla="*/ 1222375 w 1228725"/>
              <a:gd name="connsiteY41" fmla="*/ 2982912 h 3148013"/>
              <a:gd name="connsiteX42" fmla="*/ 1209675 w 1228725"/>
              <a:gd name="connsiteY42" fmla="*/ 3021012 h 3148013"/>
              <a:gd name="connsiteX43" fmla="*/ 1189037 w 1228725"/>
              <a:gd name="connsiteY43" fmla="*/ 3055937 h 3148013"/>
              <a:gd name="connsiteX44" fmla="*/ 1187450 w 1228725"/>
              <a:gd name="connsiteY44" fmla="*/ 3059112 h 3148013"/>
              <a:gd name="connsiteX45" fmla="*/ 1187450 w 1228725"/>
              <a:gd name="connsiteY45" fmla="*/ 3059113 h 3148013"/>
              <a:gd name="connsiteX46" fmla="*/ 1158875 w 1228725"/>
              <a:gd name="connsiteY46" fmla="*/ 3087688 h 3148013"/>
              <a:gd name="connsiteX47" fmla="*/ 1144587 w 1228725"/>
              <a:gd name="connsiteY47" fmla="*/ 3097213 h 3148013"/>
              <a:gd name="connsiteX48" fmla="*/ 1144587 w 1228725"/>
              <a:gd name="connsiteY48" fmla="*/ 3097213 h 3148013"/>
              <a:gd name="connsiteX49" fmla="*/ 1123949 w 1228725"/>
              <a:gd name="connsiteY49" fmla="*/ 3113088 h 3148013"/>
              <a:gd name="connsiteX50" fmla="*/ 1100137 w 1228725"/>
              <a:gd name="connsiteY50" fmla="*/ 3124200 h 3148013"/>
              <a:gd name="connsiteX51" fmla="*/ 1081087 w 1228725"/>
              <a:gd name="connsiteY51" fmla="*/ 3132138 h 3148013"/>
              <a:gd name="connsiteX52" fmla="*/ 1058863 w 1228725"/>
              <a:gd name="connsiteY52" fmla="*/ 3136900 h 3148013"/>
              <a:gd name="connsiteX53" fmla="*/ 1036638 w 1228725"/>
              <a:gd name="connsiteY53" fmla="*/ 3144838 h 3148013"/>
              <a:gd name="connsiteX54" fmla="*/ 1016000 w 1228725"/>
              <a:gd name="connsiteY54" fmla="*/ 3146425 h 3148013"/>
              <a:gd name="connsiteX55" fmla="*/ 1016000 w 1228725"/>
              <a:gd name="connsiteY55" fmla="*/ 3146426 h 3148013"/>
              <a:gd name="connsiteX56" fmla="*/ 989013 w 1228725"/>
              <a:gd name="connsiteY56" fmla="*/ 3148013 h 3148013"/>
              <a:gd name="connsiteX57" fmla="*/ 974725 w 1228725"/>
              <a:gd name="connsiteY57" fmla="*/ 3148013 h 3148013"/>
              <a:gd name="connsiteX58" fmla="*/ 931863 w 1228725"/>
              <a:gd name="connsiteY58" fmla="*/ 3148013 h 3148013"/>
              <a:gd name="connsiteX59" fmla="*/ 931862 w 1228725"/>
              <a:gd name="connsiteY59" fmla="*/ 3148013 h 3148013"/>
              <a:gd name="connsiteX60" fmla="*/ 889000 w 1228725"/>
              <a:gd name="connsiteY60" fmla="*/ 3148013 h 3148013"/>
              <a:gd name="connsiteX61" fmla="*/ 847725 w 1228725"/>
              <a:gd name="connsiteY61" fmla="*/ 3148013 h 3148013"/>
              <a:gd name="connsiteX62" fmla="*/ 804862 w 1228725"/>
              <a:gd name="connsiteY62" fmla="*/ 3148013 h 3148013"/>
              <a:gd name="connsiteX63" fmla="*/ 763588 w 1228725"/>
              <a:gd name="connsiteY63" fmla="*/ 3148013 h 3148013"/>
              <a:gd name="connsiteX64" fmla="*/ 763587 w 1228725"/>
              <a:gd name="connsiteY64" fmla="*/ 3148013 h 3148013"/>
              <a:gd name="connsiteX65" fmla="*/ 720725 w 1228725"/>
              <a:gd name="connsiteY65" fmla="*/ 3148013 h 3148013"/>
              <a:gd name="connsiteX66" fmla="*/ 676275 w 1228725"/>
              <a:gd name="connsiteY66" fmla="*/ 3148013 h 3148013"/>
              <a:gd name="connsiteX67" fmla="*/ 635000 w 1228725"/>
              <a:gd name="connsiteY67" fmla="*/ 3148013 h 3148013"/>
              <a:gd name="connsiteX68" fmla="*/ 592137 w 1228725"/>
              <a:gd name="connsiteY68" fmla="*/ 3148013 h 3148013"/>
              <a:gd name="connsiteX69" fmla="*/ 550863 w 1228725"/>
              <a:gd name="connsiteY69" fmla="*/ 3148013 h 3148013"/>
              <a:gd name="connsiteX70" fmla="*/ 550862 w 1228725"/>
              <a:gd name="connsiteY70" fmla="*/ 3148013 h 3148013"/>
              <a:gd name="connsiteX71" fmla="*/ 508000 w 1228725"/>
              <a:gd name="connsiteY71" fmla="*/ 3148013 h 3148013"/>
              <a:gd name="connsiteX72" fmla="*/ 465137 w 1228725"/>
              <a:gd name="connsiteY72" fmla="*/ 3148013 h 3148013"/>
              <a:gd name="connsiteX73" fmla="*/ 423863 w 1228725"/>
              <a:gd name="connsiteY73" fmla="*/ 3148013 h 3148013"/>
              <a:gd name="connsiteX74" fmla="*/ 423862 w 1228725"/>
              <a:gd name="connsiteY74" fmla="*/ 3148013 h 3148013"/>
              <a:gd name="connsiteX75" fmla="*/ 381000 w 1228725"/>
              <a:gd name="connsiteY75" fmla="*/ 3148013 h 3148013"/>
              <a:gd name="connsiteX76" fmla="*/ 339725 w 1228725"/>
              <a:gd name="connsiteY76" fmla="*/ 3148013 h 3148013"/>
              <a:gd name="connsiteX77" fmla="*/ 296862 w 1228725"/>
              <a:gd name="connsiteY77" fmla="*/ 3148013 h 3148013"/>
              <a:gd name="connsiteX78" fmla="*/ 252412 w 1228725"/>
              <a:gd name="connsiteY78" fmla="*/ 3148013 h 3148013"/>
              <a:gd name="connsiteX79" fmla="*/ 239712 w 1228725"/>
              <a:gd name="connsiteY79" fmla="*/ 3148013 h 3148013"/>
              <a:gd name="connsiteX80" fmla="*/ 211137 w 1228725"/>
              <a:gd name="connsiteY80" fmla="*/ 3146426 h 3148013"/>
              <a:gd name="connsiteX81" fmla="*/ 211137 w 1228725"/>
              <a:gd name="connsiteY81" fmla="*/ 3146425 h 3148013"/>
              <a:gd name="connsiteX82" fmla="*/ 190500 w 1228725"/>
              <a:gd name="connsiteY82" fmla="*/ 3144838 h 3148013"/>
              <a:gd name="connsiteX83" fmla="*/ 168275 w 1228725"/>
              <a:gd name="connsiteY83" fmla="*/ 3136900 h 3148013"/>
              <a:gd name="connsiteX84" fmla="*/ 146049 w 1228725"/>
              <a:gd name="connsiteY84" fmla="*/ 3132138 h 3148013"/>
              <a:gd name="connsiteX85" fmla="*/ 125412 w 1228725"/>
              <a:gd name="connsiteY85" fmla="*/ 3124200 h 3148013"/>
              <a:gd name="connsiteX86" fmla="*/ 104774 w 1228725"/>
              <a:gd name="connsiteY86" fmla="*/ 3113088 h 3148013"/>
              <a:gd name="connsiteX87" fmla="*/ 84137 w 1228725"/>
              <a:gd name="connsiteY87" fmla="*/ 3097213 h 3148013"/>
              <a:gd name="connsiteX88" fmla="*/ 68263 w 1228725"/>
              <a:gd name="connsiteY88" fmla="*/ 3087688 h 3148013"/>
              <a:gd name="connsiteX89" fmla="*/ 41275 w 1228725"/>
              <a:gd name="connsiteY89" fmla="*/ 3059113 h 3148013"/>
              <a:gd name="connsiteX90" fmla="*/ 41275 w 1228725"/>
              <a:gd name="connsiteY90" fmla="*/ 3059112 h 3148013"/>
              <a:gd name="connsiteX91" fmla="*/ 39687 w 1228725"/>
              <a:gd name="connsiteY91" fmla="*/ 3055937 h 3148013"/>
              <a:gd name="connsiteX92" fmla="*/ 19050 w 1228725"/>
              <a:gd name="connsiteY92" fmla="*/ 3021012 h 3148013"/>
              <a:gd name="connsiteX93" fmla="*/ 3175 w 1228725"/>
              <a:gd name="connsiteY93" fmla="*/ 2982912 h 3148013"/>
              <a:gd name="connsiteX94" fmla="*/ 0 w 1228725"/>
              <a:gd name="connsiteY94" fmla="*/ 2940050 h 3148013"/>
              <a:gd name="connsiteX95" fmla="*/ 0 w 1228725"/>
              <a:gd name="connsiteY95" fmla="*/ 209550 h 3148013"/>
              <a:gd name="connsiteX96" fmla="*/ 3175 w 1228725"/>
              <a:gd name="connsiteY96" fmla="*/ 166687 h 3148013"/>
              <a:gd name="connsiteX97" fmla="*/ 19050 w 1228725"/>
              <a:gd name="connsiteY97" fmla="*/ 128587 h 3148013"/>
              <a:gd name="connsiteX98" fmla="*/ 39687 w 1228725"/>
              <a:gd name="connsiteY98" fmla="*/ 92075 h 3148013"/>
              <a:gd name="connsiteX99" fmla="*/ 41275 w 1228725"/>
              <a:gd name="connsiteY99" fmla="*/ 90487 h 3148013"/>
              <a:gd name="connsiteX100" fmla="*/ 41275 w 1228725"/>
              <a:gd name="connsiteY100" fmla="*/ 90488 h 3148013"/>
              <a:gd name="connsiteX101" fmla="*/ 68263 w 1228725"/>
              <a:gd name="connsiteY101" fmla="*/ 60325 h 3148013"/>
              <a:gd name="connsiteX102" fmla="*/ 84137 w 1228725"/>
              <a:gd name="connsiteY102" fmla="*/ 50801 h 3148013"/>
              <a:gd name="connsiteX103" fmla="*/ 84137 w 1228725"/>
              <a:gd name="connsiteY103" fmla="*/ 50800 h 3148013"/>
              <a:gd name="connsiteX104" fmla="*/ 104774 w 1228725"/>
              <a:gd name="connsiteY104" fmla="*/ 34925 h 3148013"/>
              <a:gd name="connsiteX105" fmla="*/ 125412 w 1228725"/>
              <a:gd name="connsiteY105" fmla="*/ 25400 h 3148013"/>
              <a:gd name="connsiteX106" fmla="*/ 125412 w 1228725"/>
              <a:gd name="connsiteY106" fmla="*/ 25399 h 3148013"/>
              <a:gd name="connsiteX107" fmla="*/ 146049 w 1228725"/>
              <a:gd name="connsiteY107" fmla="*/ 15874 h 3148013"/>
              <a:gd name="connsiteX108" fmla="*/ 168275 w 1228725"/>
              <a:gd name="connsiteY108" fmla="*/ 11112 h 3148013"/>
              <a:gd name="connsiteX109" fmla="*/ 168275 w 1228725"/>
              <a:gd name="connsiteY109" fmla="*/ 11112 h 3148013"/>
              <a:gd name="connsiteX110" fmla="*/ 190500 w 1228725"/>
              <a:gd name="connsiteY110" fmla="*/ 4762 h 3148013"/>
              <a:gd name="connsiteX111" fmla="*/ 211137 w 1228725"/>
              <a:gd name="connsiteY111" fmla="*/ 3175 h 31480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Lst>
            <a:rect l="l" t="t" r="r" b="b"/>
            <a:pathLst>
              <a:path w="1228725" h="3148013">
                <a:moveTo>
                  <a:pt x="239712" y="0"/>
                </a:moveTo>
                <a:lnTo>
                  <a:pt x="252412" y="0"/>
                </a:lnTo>
                <a:lnTo>
                  <a:pt x="296862" y="0"/>
                </a:lnTo>
                <a:lnTo>
                  <a:pt x="339725" y="0"/>
                </a:lnTo>
                <a:lnTo>
                  <a:pt x="381000" y="0"/>
                </a:lnTo>
                <a:lnTo>
                  <a:pt x="423862" y="0"/>
                </a:lnTo>
                <a:lnTo>
                  <a:pt x="423863" y="0"/>
                </a:lnTo>
                <a:lnTo>
                  <a:pt x="465137" y="0"/>
                </a:lnTo>
                <a:lnTo>
                  <a:pt x="508000" y="0"/>
                </a:lnTo>
                <a:lnTo>
                  <a:pt x="550862" y="0"/>
                </a:lnTo>
                <a:lnTo>
                  <a:pt x="550863" y="0"/>
                </a:lnTo>
                <a:lnTo>
                  <a:pt x="592137" y="0"/>
                </a:lnTo>
                <a:lnTo>
                  <a:pt x="635000" y="0"/>
                </a:lnTo>
                <a:lnTo>
                  <a:pt x="676275" y="0"/>
                </a:lnTo>
                <a:lnTo>
                  <a:pt x="720725" y="0"/>
                </a:lnTo>
                <a:lnTo>
                  <a:pt x="763587" y="0"/>
                </a:lnTo>
                <a:lnTo>
                  <a:pt x="763588" y="0"/>
                </a:lnTo>
                <a:lnTo>
                  <a:pt x="804862" y="0"/>
                </a:lnTo>
                <a:lnTo>
                  <a:pt x="847725" y="0"/>
                </a:lnTo>
                <a:lnTo>
                  <a:pt x="889000" y="0"/>
                </a:lnTo>
                <a:lnTo>
                  <a:pt x="931862" y="0"/>
                </a:lnTo>
                <a:lnTo>
                  <a:pt x="931863" y="0"/>
                </a:lnTo>
                <a:lnTo>
                  <a:pt x="974725" y="0"/>
                </a:lnTo>
                <a:lnTo>
                  <a:pt x="989013" y="0"/>
                </a:lnTo>
                <a:lnTo>
                  <a:pt x="1016000" y="3175"/>
                </a:lnTo>
                <a:lnTo>
                  <a:pt x="1036638" y="4762"/>
                </a:lnTo>
                <a:lnTo>
                  <a:pt x="1058862" y="11112"/>
                </a:lnTo>
                <a:lnTo>
                  <a:pt x="1058862" y="11112"/>
                </a:lnTo>
                <a:lnTo>
                  <a:pt x="1081087" y="15874"/>
                </a:lnTo>
                <a:lnTo>
                  <a:pt x="1100137" y="25399"/>
                </a:lnTo>
                <a:lnTo>
                  <a:pt x="1100137" y="25400"/>
                </a:lnTo>
                <a:lnTo>
                  <a:pt x="1123949" y="34925"/>
                </a:lnTo>
                <a:lnTo>
                  <a:pt x="1144587" y="50800"/>
                </a:lnTo>
                <a:lnTo>
                  <a:pt x="1158875" y="60325"/>
                </a:lnTo>
                <a:lnTo>
                  <a:pt x="1187450" y="90488"/>
                </a:lnTo>
                <a:lnTo>
                  <a:pt x="1187450" y="90487"/>
                </a:lnTo>
                <a:lnTo>
                  <a:pt x="1189037" y="92075"/>
                </a:lnTo>
                <a:lnTo>
                  <a:pt x="1209675" y="128587"/>
                </a:lnTo>
                <a:lnTo>
                  <a:pt x="1222375" y="166687"/>
                </a:lnTo>
                <a:lnTo>
                  <a:pt x="1228725" y="209550"/>
                </a:lnTo>
                <a:lnTo>
                  <a:pt x="1228725" y="2940050"/>
                </a:lnTo>
                <a:lnTo>
                  <a:pt x="1222375" y="2982912"/>
                </a:lnTo>
                <a:lnTo>
                  <a:pt x="1209675" y="3021012"/>
                </a:lnTo>
                <a:lnTo>
                  <a:pt x="1189037" y="3055937"/>
                </a:lnTo>
                <a:lnTo>
                  <a:pt x="1187450" y="3059112"/>
                </a:lnTo>
                <a:lnTo>
                  <a:pt x="1187450" y="3059113"/>
                </a:lnTo>
                <a:lnTo>
                  <a:pt x="1158875" y="3087688"/>
                </a:lnTo>
                <a:lnTo>
                  <a:pt x="1144587" y="3097213"/>
                </a:lnTo>
                <a:lnTo>
                  <a:pt x="1144587" y="3097213"/>
                </a:lnTo>
                <a:lnTo>
                  <a:pt x="1123949" y="3113088"/>
                </a:lnTo>
                <a:lnTo>
                  <a:pt x="1100137" y="3124200"/>
                </a:lnTo>
                <a:lnTo>
                  <a:pt x="1081087" y="3132138"/>
                </a:lnTo>
                <a:lnTo>
                  <a:pt x="1058863" y="3136900"/>
                </a:lnTo>
                <a:lnTo>
                  <a:pt x="1036638" y="3144838"/>
                </a:lnTo>
                <a:lnTo>
                  <a:pt x="1016000" y="3146425"/>
                </a:lnTo>
                <a:lnTo>
                  <a:pt x="1016000" y="3146426"/>
                </a:lnTo>
                <a:lnTo>
                  <a:pt x="989013" y="3148013"/>
                </a:lnTo>
                <a:lnTo>
                  <a:pt x="974725" y="3148013"/>
                </a:lnTo>
                <a:lnTo>
                  <a:pt x="931863" y="3148013"/>
                </a:lnTo>
                <a:lnTo>
                  <a:pt x="931862" y="3148013"/>
                </a:lnTo>
                <a:lnTo>
                  <a:pt x="889000" y="3148013"/>
                </a:lnTo>
                <a:lnTo>
                  <a:pt x="847725" y="3148013"/>
                </a:lnTo>
                <a:lnTo>
                  <a:pt x="804862" y="3148013"/>
                </a:lnTo>
                <a:lnTo>
                  <a:pt x="763588" y="3148013"/>
                </a:lnTo>
                <a:lnTo>
                  <a:pt x="763587" y="3148013"/>
                </a:lnTo>
                <a:lnTo>
                  <a:pt x="720725" y="3148013"/>
                </a:lnTo>
                <a:lnTo>
                  <a:pt x="676275" y="3148013"/>
                </a:lnTo>
                <a:lnTo>
                  <a:pt x="635000" y="3148013"/>
                </a:lnTo>
                <a:lnTo>
                  <a:pt x="592137" y="3148013"/>
                </a:lnTo>
                <a:lnTo>
                  <a:pt x="550863" y="3148013"/>
                </a:lnTo>
                <a:lnTo>
                  <a:pt x="550862" y="3148013"/>
                </a:lnTo>
                <a:lnTo>
                  <a:pt x="508000" y="3148013"/>
                </a:lnTo>
                <a:lnTo>
                  <a:pt x="465137" y="3148013"/>
                </a:lnTo>
                <a:lnTo>
                  <a:pt x="423863" y="3148013"/>
                </a:lnTo>
                <a:lnTo>
                  <a:pt x="423862" y="3148013"/>
                </a:lnTo>
                <a:lnTo>
                  <a:pt x="381000" y="3148013"/>
                </a:lnTo>
                <a:lnTo>
                  <a:pt x="339725" y="3148013"/>
                </a:lnTo>
                <a:lnTo>
                  <a:pt x="296862" y="3148013"/>
                </a:lnTo>
                <a:lnTo>
                  <a:pt x="252412" y="3148013"/>
                </a:lnTo>
                <a:lnTo>
                  <a:pt x="239712" y="3148013"/>
                </a:lnTo>
                <a:lnTo>
                  <a:pt x="211137" y="3146426"/>
                </a:lnTo>
                <a:lnTo>
                  <a:pt x="211137" y="3146425"/>
                </a:lnTo>
                <a:lnTo>
                  <a:pt x="190500" y="3144838"/>
                </a:lnTo>
                <a:lnTo>
                  <a:pt x="168275" y="3136900"/>
                </a:lnTo>
                <a:lnTo>
                  <a:pt x="146049" y="3132138"/>
                </a:lnTo>
                <a:lnTo>
                  <a:pt x="125412" y="3124200"/>
                </a:lnTo>
                <a:lnTo>
                  <a:pt x="104774" y="3113088"/>
                </a:lnTo>
                <a:lnTo>
                  <a:pt x="84137" y="3097213"/>
                </a:lnTo>
                <a:lnTo>
                  <a:pt x="68263" y="3087688"/>
                </a:lnTo>
                <a:lnTo>
                  <a:pt x="41275" y="3059113"/>
                </a:lnTo>
                <a:lnTo>
                  <a:pt x="41275" y="3059112"/>
                </a:lnTo>
                <a:lnTo>
                  <a:pt x="39687" y="3055937"/>
                </a:lnTo>
                <a:lnTo>
                  <a:pt x="19050" y="3021012"/>
                </a:lnTo>
                <a:lnTo>
                  <a:pt x="3175" y="2982912"/>
                </a:lnTo>
                <a:lnTo>
                  <a:pt x="0" y="2940050"/>
                </a:lnTo>
                <a:lnTo>
                  <a:pt x="0" y="209550"/>
                </a:lnTo>
                <a:lnTo>
                  <a:pt x="3175" y="166687"/>
                </a:lnTo>
                <a:lnTo>
                  <a:pt x="19050" y="128587"/>
                </a:lnTo>
                <a:lnTo>
                  <a:pt x="39687" y="92075"/>
                </a:lnTo>
                <a:lnTo>
                  <a:pt x="41275" y="90487"/>
                </a:lnTo>
                <a:lnTo>
                  <a:pt x="41275" y="90488"/>
                </a:lnTo>
                <a:lnTo>
                  <a:pt x="68263" y="60325"/>
                </a:lnTo>
                <a:lnTo>
                  <a:pt x="84137" y="50801"/>
                </a:lnTo>
                <a:lnTo>
                  <a:pt x="84137" y="50800"/>
                </a:lnTo>
                <a:lnTo>
                  <a:pt x="104774" y="34925"/>
                </a:lnTo>
                <a:lnTo>
                  <a:pt x="125412" y="25400"/>
                </a:lnTo>
                <a:lnTo>
                  <a:pt x="125412" y="25399"/>
                </a:lnTo>
                <a:lnTo>
                  <a:pt x="146049" y="15874"/>
                </a:lnTo>
                <a:lnTo>
                  <a:pt x="168275" y="11112"/>
                </a:lnTo>
                <a:lnTo>
                  <a:pt x="168275" y="11112"/>
                </a:lnTo>
                <a:lnTo>
                  <a:pt x="190500" y="4762"/>
                </a:lnTo>
                <a:lnTo>
                  <a:pt x="211137" y="3175"/>
                </a:lnTo>
                <a:close/>
              </a:path>
            </a:pathLst>
          </a:custGeom>
          <a:solidFill>
            <a:srgbClr val="2E6F57"/>
          </a:solidFill>
          <a:ln w="25400" cap="flat" cmpd="sng" algn="ctr">
            <a:noFill/>
            <a:prstDash val="solid"/>
          </a:ln>
          <a:effectLst/>
        </p:spPr>
        <p:txBody>
          <a:bodyPr rot="0" spcFirstLastPara="0" vertOverflow="overflow" horzOverflow="overflow" vert="horz" wrap="square" lIns="59539" tIns="29769" rIns="59539" bIns="29769" numCol="1" spcCol="0" rtlCol="0" fromWordArt="0" anchor="ctr" anchorCtr="0" forceAA="0" compatLnSpc="1">
            <a:noAutofit/>
          </a:bodyPr>
          <a:lstStyle/>
          <a:p>
            <a:pPr algn="ctr">
              <a:lnSpc>
                <a:spcPct val="120000"/>
              </a:lnSpc>
            </a:pPr>
            <a:endParaRPr lang="zh-CN" altLang="en-US" kern="0">
              <a:solidFill>
                <a:sysClr val="window" lastClr="FFFFFF"/>
              </a:solidFill>
              <a:latin typeface="字魂59号-创粗黑" panose="00000500000000000000" charset="-122"/>
              <a:ea typeface="字魂59号-创粗黑" panose="00000500000000000000" charset="-122"/>
              <a:cs typeface="+mn-ea"/>
              <a:sym typeface="Arial" panose="020B0604020202020204" pitchFamily="34" charset="0"/>
            </a:endParaRPr>
          </a:p>
        </p:txBody>
      </p:sp>
      <p:sp>
        <p:nvSpPr>
          <p:cNvPr id="53" name="任意多边形 52"/>
          <p:cNvSpPr>
            <a:spLocks noChangeArrowheads="1"/>
          </p:cNvSpPr>
          <p:nvPr/>
        </p:nvSpPr>
        <p:spPr bwMode="auto">
          <a:xfrm>
            <a:off x="5139024" y="1321716"/>
            <a:ext cx="969143" cy="2132974"/>
          </a:xfrm>
          <a:custGeom>
            <a:avLst/>
            <a:gdLst>
              <a:gd name="connsiteX0" fmla="*/ 1428750 w 1430338"/>
              <a:gd name="connsiteY0" fmla="*/ 787400 h 3148013"/>
              <a:gd name="connsiteX1" fmla="*/ 1430338 w 1430338"/>
              <a:gd name="connsiteY1" fmla="*/ 787400 h 3148013"/>
              <a:gd name="connsiteX2" fmla="*/ 1430338 w 1430338"/>
              <a:gd name="connsiteY2" fmla="*/ 788988 h 3148013"/>
              <a:gd name="connsiteX3" fmla="*/ 1428750 w 1430338"/>
              <a:gd name="connsiteY3" fmla="*/ 788988 h 3148013"/>
              <a:gd name="connsiteX4" fmla="*/ 239712 w 1430338"/>
              <a:gd name="connsiteY4" fmla="*/ 0 h 3148013"/>
              <a:gd name="connsiteX5" fmla="*/ 260350 w 1430338"/>
              <a:gd name="connsiteY5" fmla="*/ 0 h 3148013"/>
              <a:gd name="connsiteX6" fmla="*/ 303212 w 1430338"/>
              <a:gd name="connsiteY6" fmla="*/ 0 h 3148013"/>
              <a:gd name="connsiteX7" fmla="*/ 303213 w 1430338"/>
              <a:gd name="connsiteY7" fmla="*/ 0 h 3148013"/>
              <a:gd name="connsiteX8" fmla="*/ 346075 w 1430338"/>
              <a:gd name="connsiteY8" fmla="*/ 0 h 3148013"/>
              <a:gd name="connsiteX9" fmla="*/ 392112 w 1430338"/>
              <a:gd name="connsiteY9" fmla="*/ 0 h 3148013"/>
              <a:gd name="connsiteX10" fmla="*/ 392113 w 1430338"/>
              <a:gd name="connsiteY10" fmla="*/ 0 h 3148013"/>
              <a:gd name="connsiteX11" fmla="*/ 434975 w 1430338"/>
              <a:gd name="connsiteY11" fmla="*/ 0 h 3148013"/>
              <a:gd name="connsiteX12" fmla="*/ 477837 w 1430338"/>
              <a:gd name="connsiteY12" fmla="*/ 0 h 3148013"/>
              <a:gd name="connsiteX13" fmla="*/ 477838 w 1430338"/>
              <a:gd name="connsiteY13" fmla="*/ 0 h 3148013"/>
              <a:gd name="connsiteX14" fmla="*/ 520700 w 1430338"/>
              <a:gd name="connsiteY14" fmla="*/ 0 h 3148013"/>
              <a:gd name="connsiteX15" fmla="*/ 563562 w 1430338"/>
              <a:gd name="connsiteY15" fmla="*/ 0 h 3148013"/>
              <a:gd name="connsiteX16" fmla="*/ 563563 w 1430338"/>
              <a:gd name="connsiteY16" fmla="*/ 0 h 3148013"/>
              <a:gd name="connsiteX17" fmla="*/ 606425 w 1430338"/>
              <a:gd name="connsiteY17" fmla="*/ 0 h 3148013"/>
              <a:gd name="connsiteX18" fmla="*/ 649287 w 1430338"/>
              <a:gd name="connsiteY18" fmla="*/ 0 h 3148013"/>
              <a:gd name="connsiteX19" fmla="*/ 649288 w 1430338"/>
              <a:gd name="connsiteY19" fmla="*/ 0 h 3148013"/>
              <a:gd name="connsiteX20" fmla="*/ 693737 w 1430338"/>
              <a:gd name="connsiteY20" fmla="*/ 0 h 3148013"/>
              <a:gd name="connsiteX21" fmla="*/ 738187 w 1430338"/>
              <a:gd name="connsiteY21" fmla="*/ 0 h 3148013"/>
              <a:gd name="connsiteX22" fmla="*/ 781050 w 1430338"/>
              <a:gd name="connsiteY22" fmla="*/ 0 h 3148013"/>
              <a:gd name="connsiteX23" fmla="*/ 823912 w 1430338"/>
              <a:gd name="connsiteY23" fmla="*/ 0 h 3148013"/>
              <a:gd name="connsiteX24" fmla="*/ 823913 w 1430338"/>
              <a:gd name="connsiteY24" fmla="*/ 0 h 3148013"/>
              <a:gd name="connsiteX25" fmla="*/ 866775 w 1430338"/>
              <a:gd name="connsiteY25" fmla="*/ 0 h 3148013"/>
              <a:gd name="connsiteX26" fmla="*/ 909637 w 1430338"/>
              <a:gd name="connsiteY26" fmla="*/ 0 h 3148013"/>
              <a:gd name="connsiteX27" fmla="*/ 909638 w 1430338"/>
              <a:gd name="connsiteY27" fmla="*/ 0 h 3148013"/>
              <a:gd name="connsiteX28" fmla="*/ 952500 w 1430338"/>
              <a:gd name="connsiteY28" fmla="*/ 0 h 3148013"/>
              <a:gd name="connsiteX29" fmla="*/ 990600 w 1430338"/>
              <a:gd name="connsiteY29" fmla="*/ 0 h 3148013"/>
              <a:gd name="connsiteX30" fmla="*/ 996950 w 1430338"/>
              <a:gd name="connsiteY30" fmla="*/ 0 h 3148013"/>
              <a:gd name="connsiteX31" fmla="*/ 1039812 w 1430338"/>
              <a:gd name="connsiteY31" fmla="*/ 4762 h 3148013"/>
              <a:gd name="connsiteX32" fmla="*/ 1039812 w 1430338"/>
              <a:gd name="connsiteY32" fmla="*/ 4762 h 3148013"/>
              <a:gd name="connsiteX33" fmla="*/ 1082675 w 1430338"/>
              <a:gd name="connsiteY33" fmla="*/ 15874 h 3148013"/>
              <a:gd name="connsiteX34" fmla="*/ 1082675 w 1430338"/>
              <a:gd name="connsiteY34" fmla="*/ 15875 h 3148013"/>
              <a:gd name="connsiteX35" fmla="*/ 1084262 w 1430338"/>
              <a:gd name="connsiteY35" fmla="*/ 15875 h 3148013"/>
              <a:gd name="connsiteX36" fmla="*/ 1125537 w 1430338"/>
              <a:gd name="connsiteY36" fmla="*/ 34925 h 3148013"/>
              <a:gd name="connsiteX37" fmla="*/ 1127125 w 1430338"/>
              <a:gd name="connsiteY37" fmla="*/ 36512 h 3148013"/>
              <a:gd name="connsiteX38" fmla="*/ 1127125 w 1430338"/>
              <a:gd name="connsiteY38" fmla="*/ 36512 h 3148013"/>
              <a:gd name="connsiteX39" fmla="*/ 1160463 w 1430338"/>
              <a:gd name="connsiteY39" fmla="*/ 60324 h 3148013"/>
              <a:gd name="connsiteX40" fmla="*/ 1169988 w 1430338"/>
              <a:gd name="connsiteY40" fmla="*/ 71437 h 3148013"/>
              <a:gd name="connsiteX41" fmla="*/ 1169988 w 1430338"/>
              <a:gd name="connsiteY41" fmla="*/ 71438 h 3148013"/>
              <a:gd name="connsiteX42" fmla="*/ 1189037 w 1430338"/>
              <a:gd name="connsiteY42" fmla="*/ 92074 h 3148013"/>
              <a:gd name="connsiteX43" fmla="*/ 1211262 w 1430338"/>
              <a:gd name="connsiteY43" fmla="*/ 128587 h 3148013"/>
              <a:gd name="connsiteX44" fmla="*/ 1212850 w 1430338"/>
              <a:gd name="connsiteY44" fmla="*/ 131762 h 3148013"/>
              <a:gd name="connsiteX45" fmla="*/ 1225550 w 1430338"/>
              <a:gd name="connsiteY45" fmla="*/ 166687 h 3148013"/>
              <a:gd name="connsiteX46" fmla="*/ 1230312 w 1430338"/>
              <a:gd name="connsiteY46" fmla="*/ 209549 h 3148013"/>
              <a:gd name="connsiteX47" fmla="*/ 1230312 w 1430338"/>
              <a:gd name="connsiteY47" fmla="*/ 617537 h 3148013"/>
              <a:gd name="connsiteX48" fmla="*/ 1255713 w 1430338"/>
              <a:gd name="connsiteY48" fmla="*/ 636587 h 3148013"/>
              <a:gd name="connsiteX49" fmla="*/ 1255713 w 1430338"/>
              <a:gd name="connsiteY49" fmla="*/ 636588 h 3148013"/>
              <a:gd name="connsiteX50" fmla="*/ 1300162 w 1430338"/>
              <a:gd name="connsiteY50" fmla="*/ 669924 h 3148013"/>
              <a:gd name="connsiteX51" fmla="*/ 1300162 w 1430338"/>
              <a:gd name="connsiteY51" fmla="*/ 669925 h 3148013"/>
              <a:gd name="connsiteX52" fmla="*/ 1343025 w 1430338"/>
              <a:gd name="connsiteY52" fmla="*/ 703262 h 3148013"/>
              <a:gd name="connsiteX53" fmla="*/ 1343025 w 1430338"/>
              <a:gd name="connsiteY53" fmla="*/ 703262 h 3148013"/>
              <a:gd name="connsiteX54" fmla="*/ 1385888 w 1430338"/>
              <a:gd name="connsiteY54" fmla="*/ 735012 h 3148013"/>
              <a:gd name="connsiteX55" fmla="*/ 1385888 w 1430338"/>
              <a:gd name="connsiteY55" fmla="*/ 735013 h 3148013"/>
              <a:gd name="connsiteX56" fmla="*/ 1412875 w 1430338"/>
              <a:gd name="connsiteY56" fmla="*/ 755649 h 3148013"/>
              <a:gd name="connsiteX57" fmla="*/ 1425575 w 1430338"/>
              <a:gd name="connsiteY57" fmla="*/ 769937 h 3148013"/>
              <a:gd name="connsiteX58" fmla="*/ 1428750 w 1430338"/>
              <a:gd name="connsiteY58" fmla="*/ 787399 h 3148013"/>
              <a:gd name="connsiteX59" fmla="*/ 1425575 w 1430338"/>
              <a:gd name="connsiteY59" fmla="*/ 803275 h 3148013"/>
              <a:gd name="connsiteX60" fmla="*/ 1412875 w 1430338"/>
              <a:gd name="connsiteY60" fmla="*/ 817562 h 3148013"/>
              <a:gd name="connsiteX61" fmla="*/ 1385888 w 1430338"/>
              <a:gd name="connsiteY61" fmla="*/ 836611 h 3148013"/>
              <a:gd name="connsiteX62" fmla="*/ 1385888 w 1430338"/>
              <a:gd name="connsiteY62" fmla="*/ 836612 h 3148013"/>
              <a:gd name="connsiteX63" fmla="*/ 1343025 w 1430338"/>
              <a:gd name="connsiteY63" fmla="*/ 871537 h 3148013"/>
              <a:gd name="connsiteX64" fmla="*/ 1343025 w 1430338"/>
              <a:gd name="connsiteY64" fmla="*/ 871538 h 3148013"/>
              <a:gd name="connsiteX65" fmla="*/ 1300162 w 1430338"/>
              <a:gd name="connsiteY65" fmla="*/ 904875 h 3148013"/>
              <a:gd name="connsiteX66" fmla="*/ 1255713 w 1430338"/>
              <a:gd name="connsiteY66" fmla="*/ 936624 h 3148013"/>
              <a:gd name="connsiteX67" fmla="*/ 1255713 w 1430338"/>
              <a:gd name="connsiteY67" fmla="*/ 936625 h 3148013"/>
              <a:gd name="connsiteX68" fmla="*/ 1230312 w 1430338"/>
              <a:gd name="connsiteY68" fmla="*/ 955675 h 3148013"/>
              <a:gd name="connsiteX69" fmla="*/ 1230312 w 1430338"/>
              <a:gd name="connsiteY69" fmla="*/ 2940050 h 3148013"/>
              <a:gd name="connsiteX70" fmla="*/ 1225550 w 1430338"/>
              <a:gd name="connsiteY70" fmla="*/ 2982913 h 3148013"/>
              <a:gd name="connsiteX71" fmla="*/ 1212850 w 1430338"/>
              <a:gd name="connsiteY71" fmla="*/ 3016250 h 3148013"/>
              <a:gd name="connsiteX72" fmla="*/ 1211262 w 1430338"/>
              <a:gd name="connsiteY72" fmla="*/ 3021013 h 3148013"/>
              <a:gd name="connsiteX73" fmla="*/ 1189037 w 1430338"/>
              <a:gd name="connsiteY73" fmla="*/ 3055938 h 3148013"/>
              <a:gd name="connsiteX74" fmla="*/ 1169988 w 1430338"/>
              <a:gd name="connsiteY74" fmla="*/ 3076574 h 3148013"/>
              <a:gd name="connsiteX75" fmla="*/ 1169988 w 1430338"/>
              <a:gd name="connsiteY75" fmla="*/ 3076575 h 3148013"/>
              <a:gd name="connsiteX76" fmla="*/ 1160463 w 1430338"/>
              <a:gd name="connsiteY76" fmla="*/ 3087688 h 3148013"/>
              <a:gd name="connsiteX77" fmla="*/ 1127125 w 1430338"/>
              <a:gd name="connsiteY77" fmla="*/ 3111500 h 3148013"/>
              <a:gd name="connsiteX78" fmla="*/ 1127125 w 1430338"/>
              <a:gd name="connsiteY78" fmla="*/ 3111501 h 3148013"/>
              <a:gd name="connsiteX79" fmla="*/ 1125537 w 1430338"/>
              <a:gd name="connsiteY79" fmla="*/ 3113088 h 3148013"/>
              <a:gd name="connsiteX80" fmla="*/ 1084262 w 1430338"/>
              <a:gd name="connsiteY80" fmla="*/ 3132138 h 3148013"/>
              <a:gd name="connsiteX81" fmla="*/ 1082675 w 1430338"/>
              <a:gd name="connsiteY81" fmla="*/ 3132138 h 3148013"/>
              <a:gd name="connsiteX82" fmla="*/ 1082675 w 1430338"/>
              <a:gd name="connsiteY82" fmla="*/ 3132137 h 3148013"/>
              <a:gd name="connsiteX83" fmla="*/ 1039813 w 1430338"/>
              <a:gd name="connsiteY83" fmla="*/ 3144837 h 3148013"/>
              <a:gd name="connsiteX84" fmla="*/ 1039813 w 1430338"/>
              <a:gd name="connsiteY84" fmla="*/ 3144838 h 3148013"/>
              <a:gd name="connsiteX85" fmla="*/ 996950 w 1430338"/>
              <a:gd name="connsiteY85" fmla="*/ 3148013 h 3148013"/>
              <a:gd name="connsiteX86" fmla="*/ 990600 w 1430338"/>
              <a:gd name="connsiteY86" fmla="*/ 3148013 h 3148013"/>
              <a:gd name="connsiteX87" fmla="*/ 952500 w 1430338"/>
              <a:gd name="connsiteY87" fmla="*/ 3148013 h 3148013"/>
              <a:gd name="connsiteX88" fmla="*/ 909638 w 1430338"/>
              <a:gd name="connsiteY88" fmla="*/ 3148013 h 3148013"/>
              <a:gd name="connsiteX89" fmla="*/ 909637 w 1430338"/>
              <a:gd name="connsiteY89" fmla="*/ 3148013 h 3148013"/>
              <a:gd name="connsiteX90" fmla="*/ 866775 w 1430338"/>
              <a:gd name="connsiteY90" fmla="*/ 3148013 h 3148013"/>
              <a:gd name="connsiteX91" fmla="*/ 823913 w 1430338"/>
              <a:gd name="connsiteY91" fmla="*/ 3148013 h 3148013"/>
              <a:gd name="connsiteX92" fmla="*/ 823912 w 1430338"/>
              <a:gd name="connsiteY92" fmla="*/ 3148013 h 3148013"/>
              <a:gd name="connsiteX93" fmla="*/ 781050 w 1430338"/>
              <a:gd name="connsiteY93" fmla="*/ 3148013 h 3148013"/>
              <a:gd name="connsiteX94" fmla="*/ 738187 w 1430338"/>
              <a:gd name="connsiteY94" fmla="*/ 3148013 h 3148013"/>
              <a:gd name="connsiteX95" fmla="*/ 693737 w 1430338"/>
              <a:gd name="connsiteY95" fmla="*/ 3148013 h 3148013"/>
              <a:gd name="connsiteX96" fmla="*/ 649288 w 1430338"/>
              <a:gd name="connsiteY96" fmla="*/ 3148013 h 3148013"/>
              <a:gd name="connsiteX97" fmla="*/ 649287 w 1430338"/>
              <a:gd name="connsiteY97" fmla="*/ 3148013 h 3148013"/>
              <a:gd name="connsiteX98" fmla="*/ 606425 w 1430338"/>
              <a:gd name="connsiteY98" fmla="*/ 3148013 h 3148013"/>
              <a:gd name="connsiteX99" fmla="*/ 563563 w 1430338"/>
              <a:gd name="connsiteY99" fmla="*/ 3148013 h 3148013"/>
              <a:gd name="connsiteX100" fmla="*/ 563562 w 1430338"/>
              <a:gd name="connsiteY100" fmla="*/ 3148013 h 3148013"/>
              <a:gd name="connsiteX101" fmla="*/ 520700 w 1430338"/>
              <a:gd name="connsiteY101" fmla="*/ 3148013 h 3148013"/>
              <a:gd name="connsiteX102" fmla="*/ 477838 w 1430338"/>
              <a:gd name="connsiteY102" fmla="*/ 3148013 h 3148013"/>
              <a:gd name="connsiteX103" fmla="*/ 477837 w 1430338"/>
              <a:gd name="connsiteY103" fmla="*/ 3148013 h 3148013"/>
              <a:gd name="connsiteX104" fmla="*/ 434975 w 1430338"/>
              <a:gd name="connsiteY104" fmla="*/ 3148013 h 3148013"/>
              <a:gd name="connsiteX105" fmla="*/ 392113 w 1430338"/>
              <a:gd name="connsiteY105" fmla="*/ 3148013 h 3148013"/>
              <a:gd name="connsiteX106" fmla="*/ 392112 w 1430338"/>
              <a:gd name="connsiteY106" fmla="*/ 3148013 h 3148013"/>
              <a:gd name="connsiteX107" fmla="*/ 346075 w 1430338"/>
              <a:gd name="connsiteY107" fmla="*/ 3148013 h 3148013"/>
              <a:gd name="connsiteX108" fmla="*/ 303213 w 1430338"/>
              <a:gd name="connsiteY108" fmla="*/ 3148013 h 3148013"/>
              <a:gd name="connsiteX109" fmla="*/ 303212 w 1430338"/>
              <a:gd name="connsiteY109" fmla="*/ 3148013 h 3148013"/>
              <a:gd name="connsiteX110" fmla="*/ 260350 w 1430338"/>
              <a:gd name="connsiteY110" fmla="*/ 3148013 h 3148013"/>
              <a:gd name="connsiteX111" fmla="*/ 239712 w 1430338"/>
              <a:gd name="connsiteY111" fmla="*/ 3148013 h 3148013"/>
              <a:gd name="connsiteX112" fmla="*/ 217487 w 1430338"/>
              <a:gd name="connsiteY112" fmla="*/ 3146426 h 3148013"/>
              <a:gd name="connsiteX113" fmla="*/ 217487 w 1430338"/>
              <a:gd name="connsiteY113" fmla="*/ 3146425 h 3148013"/>
              <a:gd name="connsiteX114" fmla="*/ 192087 w 1430338"/>
              <a:gd name="connsiteY114" fmla="*/ 3144838 h 3148013"/>
              <a:gd name="connsiteX115" fmla="*/ 174625 w 1430338"/>
              <a:gd name="connsiteY115" fmla="*/ 3140075 h 3148013"/>
              <a:gd name="connsiteX116" fmla="*/ 146049 w 1430338"/>
              <a:gd name="connsiteY116" fmla="*/ 3132138 h 3148013"/>
              <a:gd name="connsiteX117" fmla="*/ 131762 w 1430338"/>
              <a:gd name="connsiteY117" fmla="*/ 3124200 h 3148013"/>
              <a:gd name="connsiteX118" fmla="*/ 131762 w 1430338"/>
              <a:gd name="connsiteY118" fmla="*/ 3124200 h 3148013"/>
              <a:gd name="connsiteX119" fmla="*/ 106362 w 1430338"/>
              <a:gd name="connsiteY119" fmla="*/ 3113088 h 3148013"/>
              <a:gd name="connsiteX120" fmla="*/ 88900 w 1430338"/>
              <a:gd name="connsiteY120" fmla="*/ 3100388 h 3148013"/>
              <a:gd name="connsiteX121" fmla="*/ 88900 w 1430338"/>
              <a:gd name="connsiteY121" fmla="*/ 3100387 h 3148013"/>
              <a:gd name="connsiteX122" fmla="*/ 71437 w 1430338"/>
              <a:gd name="connsiteY122" fmla="*/ 3087687 h 3148013"/>
              <a:gd name="connsiteX123" fmla="*/ 44450 w 1430338"/>
              <a:gd name="connsiteY123" fmla="*/ 3059112 h 3148013"/>
              <a:gd name="connsiteX124" fmla="*/ 41275 w 1430338"/>
              <a:gd name="connsiteY124" fmla="*/ 3055937 h 3148013"/>
              <a:gd name="connsiteX125" fmla="*/ 19050 w 1430338"/>
              <a:gd name="connsiteY125" fmla="*/ 3021012 h 3148013"/>
              <a:gd name="connsiteX126" fmla="*/ 4762 w 1430338"/>
              <a:gd name="connsiteY126" fmla="*/ 2982912 h 3148013"/>
              <a:gd name="connsiteX127" fmla="*/ 0 w 1430338"/>
              <a:gd name="connsiteY127" fmla="*/ 2940050 h 3148013"/>
              <a:gd name="connsiteX128" fmla="*/ 0 w 1430338"/>
              <a:gd name="connsiteY128" fmla="*/ 209549 h 3148013"/>
              <a:gd name="connsiteX129" fmla="*/ 4762 w 1430338"/>
              <a:gd name="connsiteY129" fmla="*/ 166687 h 3148013"/>
              <a:gd name="connsiteX130" fmla="*/ 19050 w 1430338"/>
              <a:gd name="connsiteY130" fmla="*/ 128587 h 3148013"/>
              <a:gd name="connsiteX131" fmla="*/ 41275 w 1430338"/>
              <a:gd name="connsiteY131" fmla="*/ 92074 h 3148013"/>
              <a:gd name="connsiteX132" fmla="*/ 44450 w 1430338"/>
              <a:gd name="connsiteY132" fmla="*/ 90487 h 3148013"/>
              <a:gd name="connsiteX133" fmla="*/ 71437 w 1430338"/>
              <a:gd name="connsiteY133" fmla="*/ 60324 h 3148013"/>
              <a:gd name="connsiteX134" fmla="*/ 88900 w 1430338"/>
              <a:gd name="connsiteY134" fmla="*/ 49212 h 3148013"/>
              <a:gd name="connsiteX135" fmla="*/ 88900 w 1430338"/>
              <a:gd name="connsiteY135" fmla="*/ 49212 h 3148013"/>
              <a:gd name="connsiteX136" fmla="*/ 106362 w 1430338"/>
              <a:gd name="connsiteY136" fmla="*/ 34925 h 3148013"/>
              <a:gd name="connsiteX137" fmla="*/ 131762 w 1430338"/>
              <a:gd name="connsiteY137" fmla="*/ 25400 h 3148013"/>
              <a:gd name="connsiteX138" fmla="*/ 131762 w 1430338"/>
              <a:gd name="connsiteY138" fmla="*/ 25400 h 3148013"/>
              <a:gd name="connsiteX139" fmla="*/ 146049 w 1430338"/>
              <a:gd name="connsiteY139" fmla="*/ 15875 h 3148013"/>
              <a:gd name="connsiteX140" fmla="*/ 174625 w 1430338"/>
              <a:gd name="connsiteY140" fmla="*/ 9525 h 3148013"/>
              <a:gd name="connsiteX141" fmla="*/ 192087 w 1430338"/>
              <a:gd name="connsiteY141" fmla="*/ 4762 h 3148013"/>
              <a:gd name="connsiteX142" fmla="*/ 217487 w 1430338"/>
              <a:gd name="connsiteY142" fmla="*/ 3175 h 31480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Lst>
            <a:rect l="l" t="t" r="r" b="b"/>
            <a:pathLst>
              <a:path w="1430338" h="3148013">
                <a:moveTo>
                  <a:pt x="1428750" y="787400"/>
                </a:moveTo>
                <a:lnTo>
                  <a:pt x="1430338" y="787400"/>
                </a:lnTo>
                <a:lnTo>
                  <a:pt x="1430338" y="788988"/>
                </a:lnTo>
                <a:lnTo>
                  <a:pt x="1428750" y="788988"/>
                </a:lnTo>
                <a:close/>
                <a:moveTo>
                  <a:pt x="239712" y="0"/>
                </a:moveTo>
                <a:lnTo>
                  <a:pt x="260350" y="0"/>
                </a:lnTo>
                <a:lnTo>
                  <a:pt x="303212" y="0"/>
                </a:lnTo>
                <a:lnTo>
                  <a:pt x="303213" y="0"/>
                </a:lnTo>
                <a:lnTo>
                  <a:pt x="346075" y="0"/>
                </a:lnTo>
                <a:lnTo>
                  <a:pt x="392112" y="0"/>
                </a:lnTo>
                <a:lnTo>
                  <a:pt x="392113" y="0"/>
                </a:lnTo>
                <a:lnTo>
                  <a:pt x="434975" y="0"/>
                </a:lnTo>
                <a:lnTo>
                  <a:pt x="477837" y="0"/>
                </a:lnTo>
                <a:lnTo>
                  <a:pt x="477838" y="0"/>
                </a:lnTo>
                <a:lnTo>
                  <a:pt x="520700" y="0"/>
                </a:lnTo>
                <a:lnTo>
                  <a:pt x="563562" y="0"/>
                </a:lnTo>
                <a:lnTo>
                  <a:pt x="563563" y="0"/>
                </a:lnTo>
                <a:lnTo>
                  <a:pt x="606425" y="0"/>
                </a:lnTo>
                <a:lnTo>
                  <a:pt x="649287" y="0"/>
                </a:lnTo>
                <a:lnTo>
                  <a:pt x="649288" y="0"/>
                </a:lnTo>
                <a:lnTo>
                  <a:pt x="693737" y="0"/>
                </a:lnTo>
                <a:lnTo>
                  <a:pt x="738187" y="0"/>
                </a:lnTo>
                <a:lnTo>
                  <a:pt x="781050" y="0"/>
                </a:lnTo>
                <a:lnTo>
                  <a:pt x="823912" y="0"/>
                </a:lnTo>
                <a:lnTo>
                  <a:pt x="823913" y="0"/>
                </a:lnTo>
                <a:lnTo>
                  <a:pt x="866775" y="0"/>
                </a:lnTo>
                <a:lnTo>
                  <a:pt x="909637" y="0"/>
                </a:lnTo>
                <a:lnTo>
                  <a:pt x="909638" y="0"/>
                </a:lnTo>
                <a:lnTo>
                  <a:pt x="952500" y="0"/>
                </a:lnTo>
                <a:lnTo>
                  <a:pt x="990600" y="0"/>
                </a:lnTo>
                <a:lnTo>
                  <a:pt x="996950" y="0"/>
                </a:lnTo>
                <a:lnTo>
                  <a:pt x="1039812" y="4762"/>
                </a:lnTo>
                <a:lnTo>
                  <a:pt x="1039812" y="4762"/>
                </a:lnTo>
                <a:lnTo>
                  <a:pt x="1082675" y="15874"/>
                </a:lnTo>
                <a:lnTo>
                  <a:pt x="1082675" y="15875"/>
                </a:lnTo>
                <a:lnTo>
                  <a:pt x="1084262" y="15875"/>
                </a:lnTo>
                <a:lnTo>
                  <a:pt x="1125537" y="34925"/>
                </a:lnTo>
                <a:lnTo>
                  <a:pt x="1127125" y="36512"/>
                </a:lnTo>
                <a:lnTo>
                  <a:pt x="1127125" y="36512"/>
                </a:lnTo>
                <a:lnTo>
                  <a:pt x="1160463" y="60324"/>
                </a:lnTo>
                <a:lnTo>
                  <a:pt x="1169988" y="71437"/>
                </a:lnTo>
                <a:lnTo>
                  <a:pt x="1169988" y="71438"/>
                </a:lnTo>
                <a:lnTo>
                  <a:pt x="1189037" y="92074"/>
                </a:lnTo>
                <a:lnTo>
                  <a:pt x="1211262" y="128587"/>
                </a:lnTo>
                <a:lnTo>
                  <a:pt x="1212850" y="131762"/>
                </a:lnTo>
                <a:lnTo>
                  <a:pt x="1225550" y="166687"/>
                </a:lnTo>
                <a:lnTo>
                  <a:pt x="1230312" y="209549"/>
                </a:lnTo>
                <a:lnTo>
                  <a:pt x="1230312" y="617537"/>
                </a:lnTo>
                <a:lnTo>
                  <a:pt x="1255713" y="636587"/>
                </a:lnTo>
                <a:lnTo>
                  <a:pt x="1255713" y="636588"/>
                </a:lnTo>
                <a:lnTo>
                  <a:pt x="1300162" y="669924"/>
                </a:lnTo>
                <a:lnTo>
                  <a:pt x="1300162" y="669925"/>
                </a:lnTo>
                <a:lnTo>
                  <a:pt x="1343025" y="703262"/>
                </a:lnTo>
                <a:lnTo>
                  <a:pt x="1343025" y="703262"/>
                </a:lnTo>
                <a:lnTo>
                  <a:pt x="1385888" y="735012"/>
                </a:lnTo>
                <a:lnTo>
                  <a:pt x="1385888" y="735013"/>
                </a:lnTo>
                <a:lnTo>
                  <a:pt x="1412875" y="755649"/>
                </a:lnTo>
                <a:lnTo>
                  <a:pt x="1425575" y="769937"/>
                </a:lnTo>
                <a:lnTo>
                  <a:pt x="1428750" y="787399"/>
                </a:lnTo>
                <a:lnTo>
                  <a:pt x="1425575" y="803275"/>
                </a:lnTo>
                <a:lnTo>
                  <a:pt x="1412875" y="817562"/>
                </a:lnTo>
                <a:lnTo>
                  <a:pt x="1385888" y="836611"/>
                </a:lnTo>
                <a:lnTo>
                  <a:pt x="1385888" y="836612"/>
                </a:lnTo>
                <a:lnTo>
                  <a:pt x="1343025" y="871537"/>
                </a:lnTo>
                <a:lnTo>
                  <a:pt x="1343025" y="871538"/>
                </a:lnTo>
                <a:lnTo>
                  <a:pt x="1300162" y="904875"/>
                </a:lnTo>
                <a:lnTo>
                  <a:pt x="1255713" y="936624"/>
                </a:lnTo>
                <a:lnTo>
                  <a:pt x="1255713" y="936625"/>
                </a:lnTo>
                <a:lnTo>
                  <a:pt x="1230312" y="955675"/>
                </a:lnTo>
                <a:lnTo>
                  <a:pt x="1230312" y="2940050"/>
                </a:lnTo>
                <a:lnTo>
                  <a:pt x="1225550" y="2982913"/>
                </a:lnTo>
                <a:lnTo>
                  <a:pt x="1212850" y="3016250"/>
                </a:lnTo>
                <a:lnTo>
                  <a:pt x="1211262" y="3021013"/>
                </a:lnTo>
                <a:lnTo>
                  <a:pt x="1189037" y="3055938"/>
                </a:lnTo>
                <a:lnTo>
                  <a:pt x="1169988" y="3076574"/>
                </a:lnTo>
                <a:lnTo>
                  <a:pt x="1169988" y="3076575"/>
                </a:lnTo>
                <a:lnTo>
                  <a:pt x="1160463" y="3087688"/>
                </a:lnTo>
                <a:lnTo>
                  <a:pt x="1127125" y="3111500"/>
                </a:lnTo>
                <a:lnTo>
                  <a:pt x="1127125" y="3111501"/>
                </a:lnTo>
                <a:lnTo>
                  <a:pt x="1125537" y="3113088"/>
                </a:lnTo>
                <a:lnTo>
                  <a:pt x="1084262" y="3132138"/>
                </a:lnTo>
                <a:lnTo>
                  <a:pt x="1082675" y="3132138"/>
                </a:lnTo>
                <a:lnTo>
                  <a:pt x="1082675" y="3132137"/>
                </a:lnTo>
                <a:lnTo>
                  <a:pt x="1039813" y="3144837"/>
                </a:lnTo>
                <a:lnTo>
                  <a:pt x="1039813" y="3144838"/>
                </a:lnTo>
                <a:lnTo>
                  <a:pt x="996950" y="3148013"/>
                </a:lnTo>
                <a:lnTo>
                  <a:pt x="990600" y="3148013"/>
                </a:lnTo>
                <a:lnTo>
                  <a:pt x="952500" y="3148013"/>
                </a:lnTo>
                <a:lnTo>
                  <a:pt x="909638" y="3148013"/>
                </a:lnTo>
                <a:lnTo>
                  <a:pt x="909637" y="3148013"/>
                </a:lnTo>
                <a:lnTo>
                  <a:pt x="866775" y="3148013"/>
                </a:lnTo>
                <a:lnTo>
                  <a:pt x="823913" y="3148013"/>
                </a:lnTo>
                <a:lnTo>
                  <a:pt x="823912" y="3148013"/>
                </a:lnTo>
                <a:lnTo>
                  <a:pt x="781050" y="3148013"/>
                </a:lnTo>
                <a:lnTo>
                  <a:pt x="738187" y="3148013"/>
                </a:lnTo>
                <a:lnTo>
                  <a:pt x="693737" y="3148013"/>
                </a:lnTo>
                <a:lnTo>
                  <a:pt x="649288" y="3148013"/>
                </a:lnTo>
                <a:lnTo>
                  <a:pt x="649287" y="3148013"/>
                </a:lnTo>
                <a:lnTo>
                  <a:pt x="606425" y="3148013"/>
                </a:lnTo>
                <a:lnTo>
                  <a:pt x="563563" y="3148013"/>
                </a:lnTo>
                <a:lnTo>
                  <a:pt x="563562" y="3148013"/>
                </a:lnTo>
                <a:lnTo>
                  <a:pt x="520700" y="3148013"/>
                </a:lnTo>
                <a:lnTo>
                  <a:pt x="477838" y="3148013"/>
                </a:lnTo>
                <a:lnTo>
                  <a:pt x="477837" y="3148013"/>
                </a:lnTo>
                <a:lnTo>
                  <a:pt x="434975" y="3148013"/>
                </a:lnTo>
                <a:lnTo>
                  <a:pt x="392113" y="3148013"/>
                </a:lnTo>
                <a:lnTo>
                  <a:pt x="392112" y="3148013"/>
                </a:lnTo>
                <a:lnTo>
                  <a:pt x="346075" y="3148013"/>
                </a:lnTo>
                <a:lnTo>
                  <a:pt x="303213" y="3148013"/>
                </a:lnTo>
                <a:lnTo>
                  <a:pt x="303212" y="3148013"/>
                </a:lnTo>
                <a:lnTo>
                  <a:pt x="260350" y="3148013"/>
                </a:lnTo>
                <a:lnTo>
                  <a:pt x="239712" y="3148013"/>
                </a:lnTo>
                <a:lnTo>
                  <a:pt x="217487" y="3146426"/>
                </a:lnTo>
                <a:lnTo>
                  <a:pt x="217487" y="3146425"/>
                </a:lnTo>
                <a:lnTo>
                  <a:pt x="192087" y="3144838"/>
                </a:lnTo>
                <a:lnTo>
                  <a:pt x="174625" y="3140075"/>
                </a:lnTo>
                <a:lnTo>
                  <a:pt x="146049" y="3132138"/>
                </a:lnTo>
                <a:lnTo>
                  <a:pt x="131762" y="3124200"/>
                </a:lnTo>
                <a:lnTo>
                  <a:pt x="131762" y="3124200"/>
                </a:lnTo>
                <a:lnTo>
                  <a:pt x="106362" y="3113088"/>
                </a:lnTo>
                <a:lnTo>
                  <a:pt x="88900" y="3100388"/>
                </a:lnTo>
                <a:lnTo>
                  <a:pt x="88900" y="3100387"/>
                </a:lnTo>
                <a:lnTo>
                  <a:pt x="71437" y="3087687"/>
                </a:lnTo>
                <a:lnTo>
                  <a:pt x="44450" y="3059112"/>
                </a:lnTo>
                <a:lnTo>
                  <a:pt x="41275" y="3055937"/>
                </a:lnTo>
                <a:lnTo>
                  <a:pt x="19050" y="3021012"/>
                </a:lnTo>
                <a:lnTo>
                  <a:pt x="4762" y="2982912"/>
                </a:lnTo>
                <a:lnTo>
                  <a:pt x="0" y="2940050"/>
                </a:lnTo>
                <a:lnTo>
                  <a:pt x="0" y="209549"/>
                </a:lnTo>
                <a:lnTo>
                  <a:pt x="4762" y="166687"/>
                </a:lnTo>
                <a:lnTo>
                  <a:pt x="19050" y="128587"/>
                </a:lnTo>
                <a:lnTo>
                  <a:pt x="41275" y="92074"/>
                </a:lnTo>
                <a:lnTo>
                  <a:pt x="44450" y="90487"/>
                </a:lnTo>
                <a:lnTo>
                  <a:pt x="71437" y="60324"/>
                </a:lnTo>
                <a:lnTo>
                  <a:pt x="88900" y="49212"/>
                </a:lnTo>
                <a:lnTo>
                  <a:pt x="88900" y="49212"/>
                </a:lnTo>
                <a:lnTo>
                  <a:pt x="106362" y="34925"/>
                </a:lnTo>
                <a:lnTo>
                  <a:pt x="131762" y="25400"/>
                </a:lnTo>
                <a:lnTo>
                  <a:pt x="131762" y="25400"/>
                </a:lnTo>
                <a:lnTo>
                  <a:pt x="146049" y="15875"/>
                </a:lnTo>
                <a:lnTo>
                  <a:pt x="174625" y="9525"/>
                </a:lnTo>
                <a:lnTo>
                  <a:pt x="192087" y="4762"/>
                </a:lnTo>
                <a:lnTo>
                  <a:pt x="217487" y="3175"/>
                </a:lnTo>
                <a:close/>
              </a:path>
            </a:pathLst>
          </a:custGeom>
          <a:solidFill>
            <a:srgbClr val="2E6F57"/>
          </a:solidFill>
          <a:ln w="25400" cap="flat" cmpd="sng" algn="ctr">
            <a:noFill/>
            <a:prstDash val="solid"/>
          </a:ln>
          <a:effectLst/>
        </p:spPr>
        <p:txBody>
          <a:bodyPr rot="0" spcFirstLastPara="0" vertOverflow="overflow" horzOverflow="overflow" vert="horz" wrap="square" lIns="59539" tIns="29769" rIns="59539" bIns="29769" numCol="1" spcCol="0" rtlCol="0" fromWordArt="0" anchor="ctr" anchorCtr="0" forceAA="0" compatLnSpc="1">
            <a:noAutofit/>
          </a:bodyPr>
          <a:lstStyle/>
          <a:p>
            <a:pPr algn="ctr">
              <a:lnSpc>
                <a:spcPct val="120000"/>
              </a:lnSpc>
            </a:pPr>
            <a:endParaRPr lang="zh-CN" altLang="en-US" kern="0">
              <a:solidFill>
                <a:sysClr val="window" lastClr="FFFFFF"/>
              </a:solidFill>
              <a:latin typeface="字魂59号-创粗黑" panose="00000500000000000000" charset="-122"/>
              <a:ea typeface="字魂59号-创粗黑" panose="00000500000000000000" charset="-122"/>
              <a:cs typeface="+mn-ea"/>
              <a:sym typeface="Arial" panose="020B0604020202020204" pitchFamily="34" charset="0"/>
            </a:endParaRPr>
          </a:p>
        </p:txBody>
      </p:sp>
      <p:grpSp>
        <p:nvGrpSpPr>
          <p:cNvPr id="54" name="组合 53"/>
          <p:cNvGrpSpPr/>
          <p:nvPr/>
        </p:nvGrpSpPr>
        <p:grpSpPr>
          <a:xfrm>
            <a:off x="6571785" y="1463700"/>
            <a:ext cx="404437" cy="1203630"/>
            <a:chOff x="9286715" y="1680422"/>
            <a:chExt cx="654939" cy="1949140"/>
          </a:xfrm>
          <a:solidFill>
            <a:schemeClr val="accent4"/>
          </a:solidFill>
        </p:grpSpPr>
        <p:sp>
          <p:nvSpPr>
            <p:cNvPr id="55" name="Freeform 137"/>
            <p:cNvSpPr/>
            <p:nvPr/>
          </p:nvSpPr>
          <p:spPr bwMode="auto">
            <a:xfrm>
              <a:off x="9286715" y="1680422"/>
              <a:ext cx="654939" cy="1949140"/>
            </a:xfrm>
            <a:custGeom>
              <a:avLst/>
              <a:gdLst>
                <a:gd name="T0" fmla="*/ 0 w 376"/>
                <a:gd name="T1" fmla="*/ 0 h 1119"/>
                <a:gd name="T2" fmla="*/ 259 w 376"/>
                <a:gd name="T3" fmla="*/ 37 h 1119"/>
                <a:gd name="T4" fmla="*/ 283 w 376"/>
                <a:gd name="T5" fmla="*/ 42 h 1119"/>
                <a:gd name="T6" fmla="*/ 305 w 376"/>
                <a:gd name="T7" fmla="*/ 50 h 1119"/>
                <a:gd name="T8" fmla="*/ 325 w 376"/>
                <a:gd name="T9" fmla="*/ 60 h 1119"/>
                <a:gd name="T10" fmla="*/ 343 w 376"/>
                <a:gd name="T11" fmla="*/ 72 h 1119"/>
                <a:gd name="T12" fmla="*/ 357 w 376"/>
                <a:gd name="T13" fmla="*/ 86 h 1119"/>
                <a:gd name="T14" fmla="*/ 368 w 376"/>
                <a:gd name="T15" fmla="*/ 101 h 1119"/>
                <a:gd name="T16" fmla="*/ 374 w 376"/>
                <a:gd name="T17" fmla="*/ 119 h 1119"/>
                <a:gd name="T18" fmla="*/ 376 w 376"/>
                <a:gd name="T19" fmla="*/ 140 h 1119"/>
                <a:gd name="T20" fmla="*/ 376 w 376"/>
                <a:gd name="T21" fmla="*/ 968 h 1119"/>
                <a:gd name="T22" fmla="*/ 374 w 376"/>
                <a:gd name="T23" fmla="*/ 988 h 1119"/>
                <a:gd name="T24" fmla="*/ 368 w 376"/>
                <a:gd name="T25" fmla="*/ 1007 h 1119"/>
                <a:gd name="T26" fmla="*/ 358 w 376"/>
                <a:gd name="T27" fmla="*/ 1022 h 1119"/>
                <a:gd name="T28" fmla="*/ 344 w 376"/>
                <a:gd name="T29" fmla="*/ 1036 h 1119"/>
                <a:gd name="T30" fmla="*/ 327 w 376"/>
                <a:gd name="T31" fmla="*/ 1048 h 1119"/>
                <a:gd name="T32" fmla="*/ 306 w 376"/>
                <a:gd name="T33" fmla="*/ 1058 h 1119"/>
                <a:gd name="T34" fmla="*/ 284 w 376"/>
                <a:gd name="T35" fmla="*/ 1066 h 1119"/>
                <a:gd name="T36" fmla="*/ 259 w 376"/>
                <a:gd name="T37" fmla="*/ 1071 h 1119"/>
                <a:gd name="T38" fmla="*/ 0 w 376"/>
                <a:gd name="T39" fmla="*/ 1119 h 1119"/>
                <a:gd name="T40" fmla="*/ 0 w 376"/>
                <a:gd name="T41" fmla="*/ 0 h 1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76" h="1119">
                  <a:moveTo>
                    <a:pt x="0" y="0"/>
                  </a:moveTo>
                  <a:lnTo>
                    <a:pt x="259" y="37"/>
                  </a:lnTo>
                  <a:lnTo>
                    <a:pt x="283" y="42"/>
                  </a:lnTo>
                  <a:lnTo>
                    <a:pt x="305" y="50"/>
                  </a:lnTo>
                  <a:lnTo>
                    <a:pt x="325" y="60"/>
                  </a:lnTo>
                  <a:lnTo>
                    <a:pt x="343" y="72"/>
                  </a:lnTo>
                  <a:lnTo>
                    <a:pt x="357" y="86"/>
                  </a:lnTo>
                  <a:lnTo>
                    <a:pt x="368" y="101"/>
                  </a:lnTo>
                  <a:lnTo>
                    <a:pt x="374" y="119"/>
                  </a:lnTo>
                  <a:lnTo>
                    <a:pt x="376" y="140"/>
                  </a:lnTo>
                  <a:lnTo>
                    <a:pt x="376" y="968"/>
                  </a:lnTo>
                  <a:lnTo>
                    <a:pt x="374" y="988"/>
                  </a:lnTo>
                  <a:lnTo>
                    <a:pt x="368" y="1007"/>
                  </a:lnTo>
                  <a:lnTo>
                    <a:pt x="358" y="1022"/>
                  </a:lnTo>
                  <a:lnTo>
                    <a:pt x="344" y="1036"/>
                  </a:lnTo>
                  <a:lnTo>
                    <a:pt x="327" y="1048"/>
                  </a:lnTo>
                  <a:lnTo>
                    <a:pt x="306" y="1058"/>
                  </a:lnTo>
                  <a:lnTo>
                    <a:pt x="284" y="1066"/>
                  </a:lnTo>
                  <a:lnTo>
                    <a:pt x="259" y="1071"/>
                  </a:lnTo>
                  <a:lnTo>
                    <a:pt x="0" y="1119"/>
                  </a:lnTo>
                  <a:lnTo>
                    <a:pt x="0" y="0"/>
                  </a:lnTo>
                  <a:close/>
                </a:path>
              </a:pathLst>
            </a:custGeom>
            <a:solidFill>
              <a:schemeClr val="bg1"/>
            </a:solidFill>
            <a:ln w="0">
              <a:noFill/>
              <a:prstDash val="solid"/>
              <a:round/>
            </a:ln>
            <a:effectLst>
              <a:outerShdw blurRad="254000" dist="38100" algn="l" rotWithShape="0">
                <a:prstClr val="black">
                  <a:alpha val="40000"/>
                </a:prstClr>
              </a:outerShdw>
            </a:effectLst>
          </p:spPr>
          <p:txBody>
            <a:bodyPr vert="horz" wrap="square" lIns="56466" tIns="28233" rIns="56466" bIns="28233" numCol="1" anchor="t" anchorCtr="0" compatLnSpc="1"/>
            <a:lstStyle/>
            <a:p>
              <a:pPr>
                <a:lnSpc>
                  <a:spcPct val="120000"/>
                </a:lnSpc>
              </a:pPr>
              <a:endParaRPr lang="zh-CN" altLang="en-US" sz="1140">
                <a:solidFill>
                  <a:srgbClr val="009882"/>
                </a:solidFill>
                <a:latin typeface="字魂59号-创粗黑" panose="00000500000000000000" charset="-122"/>
                <a:ea typeface="字魂59号-创粗黑" panose="00000500000000000000" charset="-122"/>
                <a:cs typeface="+mn-ea"/>
                <a:sym typeface="Arial" panose="020B0604020202020204" pitchFamily="34" charset="0"/>
              </a:endParaRPr>
            </a:p>
          </p:txBody>
        </p:sp>
        <p:grpSp>
          <p:nvGrpSpPr>
            <p:cNvPr id="56" name="组合 55"/>
            <p:cNvGrpSpPr/>
            <p:nvPr/>
          </p:nvGrpSpPr>
          <p:grpSpPr>
            <a:xfrm>
              <a:off x="9380775" y="2482548"/>
              <a:ext cx="362307" cy="344889"/>
              <a:chOff x="8289913" y="3162328"/>
              <a:chExt cx="362307" cy="344889"/>
            </a:xfrm>
            <a:grpFill/>
          </p:grpSpPr>
          <p:sp>
            <p:nvSpPr>
              <p:cNvPr id="57" name="Freeform 162"/>
              <p:cNvSpPr>
                <a:spLocks noEditPoints="1"/>
              </p:cNvSpPr>
              <p:nvPr/>
            </p:nvSpPr>
            <p:spPr bwMode="auto">
              <a:xfrm>
                <a:off x="8289913" y="3218068"/>
                <a:ext cx="362307" cy="289149"/>
              </a:xfrm>
              <a:custGeom>
                <a:avLst/>
                <a:gdLst>
                  <a:gd name="T0" fmla="*/ 174 w 208"/>
                  <a:gd name="T1" fmla="*/ 62 h 166"/>
                  <a:gd name="T2" fmla="*/ 175 w 208"/>
                  <a:gd name="T3" fmla="*/ 43 h 166"/>
                  <a:gd name="T4" fmla="*/ 122 w 208"/>
                  <a:gd name="T5" fmla="*/ 50 h 166"/>
                  <a:gd name="T6" fmla="*/ 116 w 208"/>
                  <a:gd name="T7" fmla="*/ 53 h 166"/>
                  <a:gd name="T8" fmla="*/ 80 w 208"/>
                  <a:gd name="T9" fmla="*/ 53 h 166"/>
                  <a:gd name="T10" fmla="*/ 75 w 208"/>
                  <a:gd name="T11" fmla="*/ 51 h 166"/>
                  <a:gd name="T12" fmla="*/ 72 w 208"/>
                  <a:gd name="T13" fmla="*/ 51 h 166"/>
                  <a:gd name="T14" fmla="*/ 48 w 208"/>
                  <a:gd name="T15" fmla="*/ 51 h 166"/>
                  <a:gd name="T16" fmla="*/ 48 w 208"/>
                  <a:gd name="T17" fmla="*/ 54 h 166"/>
                  <a:gd name="T18" fmla="*/ 55 w 208"/>
                  <a:gd name="T19" fmla="*/ 58 h 166"/>
                  <a:gd name="T20" fmla="*/ 58 w 208"/>
                  <a:gd name="T21" fmla="*/ 60 h 166"/>
                  <a:gd name="T22" fmla="*/ 127 w 208"/>
                  <a:gd name="T23" fmla="*/ 62 h 166"/>
                  <a:gd name="T24" fmla="*/ 10 w 208"/>
                  <a:gd name="T25" fmla="*/ 6 h 166"/>
                  <a:gd name="T26" fmla="*/ 70 w 208"/>
                  <a:gd name="T27" fmla="*/ 41 h 166"/>
                  <a:gd name="T28" fmla="*/ 10 w 208"/>
                  <a:gd name="T29" fmla="*/ 6 h 166"/>
                  <a:gd name="T30" fmla="*/ 71 w 208"/>
                  <a:gd name="T31" fmla="*/ 0 h 166"/>
                  <a:gd name="T32" fmla="*/ 75 w 208"/>
                  <a:gd name="T33" fmla="*/ 2 h 166"/>
                  <a:gd name="T34" fmla="*/ 76 w 208"/>
                  <a:gd name="T35" fmla="*/ 39 h 166"/>
                  <a:gd name="T36" fmla="*/ 80 w 208"/>
                  <a:gd name="T37" fmla="*/ 38 h 166"/>
                  <a:gd name="T38" fmla="*/ 126 w 208"/>
                  <a:gd name="T39" fmla="*/ 14 h 166"/>
                  <a:gd name="T40" fmla="*/ 131 w 208"/>
                  <a:gd name="T41" fmla="*/ 9 h 166"/>
                  <a:gd name="T42" fmla="*/ 166 w 208"/>
                  <a:gd name="T43" fmla="*/ 8 h 166"/>
                  <a:gd name="T44" fmla="*/ 169 w 208"/>
                  <a:gd name="T45" fmla="*/ 9 h 166"/>
                  <a:gd name="T46" fmla="*/ 172 w 208"/>
                  <a:gd name="T47" fmla="*/ 10 h 166"/>
                  <a:gd name="T48" fmla="*/ 175 w 208"/>
                  <a:gd name="T49" fmla="*/ 14 h 166"/>
                  <a:gd name="T50" fmla="*/ 207 w 208"/>
                  <a:gd name="T51" fmla="*/ 67 h 166"/>
                  <a:gd name="T52" fmla="*/ 208 w 208"/>
                  <a:gd name="T53" fmla="*/ 74 h 166"/>
                  <a:gd name="T54" fmla="*/ 206 w 208"/>
                  <a:gd name="T55" fmla="*/ 80 h 166"/>
                  <a:gd name="T56" fmla="*/ 201 w 208"/>
                  <a:gd name="T57" fmla="*/ 85 h 166"/>
                  <a:gd name="T58" fmla="*/ 194 w 208"/>
                  <a:gd name="T59" fmla="*/ 86 h 166"/>
                  <a:gd name="T60" fmla="*/ 193 w 208"/>
                  <a:gd name="T61" fmla="*/ 163 h 166"/>
                  <a:gd name="T62" fmla="*/ 189 w 208"/>
                  <a:gd name="T63" fmla="*/ 166 h 166"/>
                  <a:gd name="T64" fmla="*/ 185 w 208"/>
                  <a:gd name="T65" fmla="*/ 163 h 166"/>
                  <a:gd name="T66" fmla="*/ 184 w 208"/>
                  <a:gd name="T67" fmla="*/ 86 h 166"/>
                  <a:gd name="T68" fmla="*/ 171 w 208"/>
                  <a:gd name="T69" fmla="*/ 157 h 166"/>
                  <a:gd name="T70" fmla="*/ 168 w 208"/>
                  <a:gd name="T71" fmla="*/ 163 h 166"/>
                  <a:gd name="T72" fmla="*/ 162 w 208"/>
                  <a:gd name="T73" fmla="*/ 166 h 166"/>
                  <a:gd name="T74" fmla="*/ 155 w 208"/>
                  <a:gd name="T75" fmla="*/ 163 h 166"/>
                  <a:gd name="T76" fmla="*/ 153 w 208"/>
                  <a:gd name="T77" fmla="*/ 157 h 166"/>
                  <a:gd name="T78" fmla="*/ 147 w 208"/>
                  <a:gd name="T79" fmla="*/ 86 h 166"/>
                  <a:gd name="T80" fmla="*/ 147 w 208"/>
                  <a:gd name="T81" fmla="*/ 161 h 166"/>
                  <a:gd name="T82" fmla="*/ 141 w 208"/>
                  <a:gd name="T83" fmla="*/ 165 h 166"/>
                  <a:gd name="T84" fmla="*/ 135 w 208"/>
                  <a:gd name="T85" fmla="*/ 165 h 166"/>
                  <a:gd name="T86" fmla="*/ 130 w 208"/>
                  <a:gd name="T87" fmla="*/ 161 h 166"/>
                  <a:gd name="T88" fmla="*/ 129 w 208"/>
                  <a:gd name="T89" fmla="*/ 86 h 166"/>
                  <a:gd name="T90" fmla="*/ 29 w 208"/>
                  <a:gd name="T91" fmla="*/ 161 h 166"/>
                  <a:gd name="T92" fmla="*/ 26 w 208"/>
                  <a:gd name="T93" fmla="*/ 165 h 166"/>
                  <a:gd name="T94" fmla="*/ 21 w 208"/>
                  <a:gd name="T95" fmla="*/ 165 h 166"/>
                  <a:gd name="T96" fmla="*/ 19 w 208"/>
                  <a:gd name="T97" fmla="*/ 161 h 166"/>
                  <a:gd name="T98" fmla="*/ 11 w 208"/>
                  <a:gd name="T99" fmla="*/ 86 h 166"/>
                  <a:gd name="T100" fmla="*/ 4 w 208"/>
                  <a:gd name="T101" fmla="*/ 83 h 166"/>
                  <a:gd name="T102" fmla="*/ 0 w 208"/>
                  <a:gd name="T103" fmla="*/ 77 h 166"/>
                  <a:gd name="T104" fmla="*/ 0 w 208"/>
                  <a:gd name="T105" fmla="*/ 69 h 166"/>
                  <a:gd name="T106" fmla="*/ 4 w 208"/>
                  <a:gd name="T107" fmla="*/ 64 h 166"/>
                  <a:gd name="T108" fmla="*/ 11 w 208"/>
                  <a:gd name="T109" fmla="*/ 62 h 166"/>
                  <a:gd name="T110" fmla="*/ 22 w 208"/>
                  <a:gd name="T111" fmla="*/ 60 h 166"/>
                  <a:gd name="T112" fmla="*/ 23 w 208"/>
                  <a:gd name="T113" fmla="*/ 58 h 166"/>
                  <a:gd name="T114" fmla="*/ 30 w 208"/>
                  <a:gd name="T115" fmla="*/ 54 h 166"/>
                  <a:gd name="T116" fmla="*/ 32 w 208"/>
                  <a:gd name="T117" fmla="*/ 54 h 166"/>
                  <a:gd name="T118" fmla="*/ 9 w 208"/>
                  <a:gd name="T119" fmla="*/ 51 h 166"/>
                  <a:gd name="T120" fmla="*/ 4 w 208"/>
                  <a:gd name="T121" fmla="*/ 48 h 166"/>
                  <a:gd name="T122" fmla="*/ 3 w 208"/>
                  <a:gd name="T123" fmla="*/ 5 h 166"/>
                  <a:gd name="T124" fmla="*/ 7 w 208"/>
                  <a:gd name="T125" fmla="*/ 0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08" h="166">
                    <a:moveTo>
                      <a:pt x="175" y="43"/>
                    </a:moveTo>
                    <a:lnTo>
                      <a:pt x="174" y="62"/>
                    </a:lnTo>
                    <a:lnTo>
                      <a:pt x="186" y="62"/>
                    </a:lnTo>
                    <a:lnTo>
                      <a:pt x="175" y="43"/>
                    </a:lnTo>
                    <a:close/>
                    <a:moveTo>
                      <a:pt x="126" y="42"/>
                    </a:moveTo>
                    <a:lnTo>
                      <a:pt x="122" y="50"/>
                    </a:lnTo>
                    <a:lnTo>
                      <a:pt x="119" y="52"/>
                    </a:lnTo>
                    <a:lnTo>
                      <a:pt x="116" y="53"/>
                    </a:lnTo>
                    <a:lnTo>
                      <a:pt x="115" y="53"/>
                    </a:lnTo>
                    <a:lnTo>
                      <a:pt x="80" y="53"/>
                    </a:lnTo>
                    <a:lnTo>
                      <a:pt x="77" y="53"/>
                    </a:lnTo>
                    <a:lnTo>
                      <a:pt x="75" y="51"/>
                    </a:lnTo>
                    <a:lnTo>
                      <a:pt x="74" y="50"/>
                    </a:lnTo>
                    <a:lnTo>
                      <a:pt x="72" y="51"/>
                    </a:lnTo>
                    <a:lnTo>
                      <a:pt x="71" y="51"/>
                    </a:lnTo>
                    <a:lnTo>
                      <a:pt x="48" y="51"/>
                    </a:lnTo>
                    <a:lnTo>
                      <a:pt x="48" y="54"/>
                    </a:lnTo>
                    <a:lnTo>
                      <a:pt x="48" y="54"/>
                    </a:lnTo>
                    <a:lnTo>
                      <a:pt x="48" y="54"/>
                    </a:lnTo>
                    <a:lnTo>
                      <a:pt x="55" y="58"/>
                    </a:lnTo>
                    <a:lnTo>
                      <a:pt x="57" y="59"/>
                    </a:lnTo>
                    <a:lnTo>
                      <a:pt x="58" y="60"/>
                    </a:lnTo>
                    <a:lnTo>
                      <a:pt x="57" y="62"/>
                    </a:lnTo>
                    <a:lnTo>
                      <a:pt x="127" y="62"/>
                    </a:lnTo>
                    <a:lnTo>
                      <a:pt x="126" y="42"/>
                    </a:lnTo>
                    <a:close/>
                    <a:moveTo>
                      <a:pt x="10" y="6"/>
                    </a:moveTo>
                    <a:lnTo>
                      <a:pt x="10" y="41"/>
                    </a:lnTo>
                    <a:lnTo>
                      <a:pt x="70" y="41"/>
                    </a:lnTo>
                    <a:lnTo>
                      <a:pt x="70" y="6"/>
                    </a:lnTo>
                    <a:lnTo>
                      <a:pt x="10" y="6"/>
                    </a:lnTo>
                    <a:close/>
                    <a:moveTo>
                      <a:pt x="9" y="0"/>
                    </a:moveTo>
                    <a:lnTo>
                      <a:pt x="71" y="0"/>
                    </a:lnTo>
                    <a:lnTo>
                      <a:pt x="73" y="0"/>
                    </a:lnTo>
                    <a:lnTo>
                      <a:pt x="75" y="2"/>
                    </a:lnTo>
                    <a:lnTo>
                      <a:pt x="76" y="5"/>
                    </a:lnTo>
                    <a:lnTo>
                      <a:pt x="76" y="39"/>
                    </a:lnTo>
                    <a:lnTo>
                      <a:pt x="78" y="38"/>
                    </a:lnTo>
                    <a:lnTo>
                      <a:pt x="80" y="38"/>
                    </a:lnTo>
                    <a:lnTo>
                      <a:pt x="111" y="38"/>
                    </a:lnTo>
                    <a:lnTo>
                      <a:pt x="126" y="14"/>
                    </a:lnTo>
                    <a:lnTo>
                      <a:pt x="128" y="11"/>
                    </a:lnTo>
                    <a:lnTo>
                      <a:pt x="131" y="9"/>
                    </a:lnTo>
                    <a:lnTo>
                      <a:pt x="135" y="8"/>
                    </a:lnTo>
                    <a:lnTo>
                      <a:pt x="166" y="8"/>
                    </a:lnTo>
                    <a:lnTo>
                      <a:pt x="168" y="9"/>
                    </a:lnTo>
                    <a:lnTo>
                      <a:pt x="169" y="9"/>
                    </a:lnTo>
                    <a:lnTo>
                      <a:pt x="169" y="9"/>
                    </a:lnTo>
                    <a:lnTo>
                      <a:pt x="172" y="10"/>
                    </a:lnTo>
                    <a:lnTo>
                      <a:pt x="173" y="11"/>
                    </a:lnTo>
                    <a:lnTo>
                      <a:pt x="175" y="14"/>
                    </a:lnTo>
                    <a:lnTo>
                      <a:pt x="205" y="65"/>
                    </a:lnTo>
                    <a:lnTo>
                      <a:pt x="207" y="67"/>
                    </a:lnTo>
                    <a:lnTo>
                      <a:pt x="208" y="71"/>
                    </a:lnTo>
                    <a:lnTo>
                      <a:pt x="208" y="74"/>
                    </a:lnTo>
                    <a:lnTo>
                      <a:pt x="208" y="77"/>
                    </a:lnTo>
                    <a:lnTo>
                      <a:pt x="206" y="80"/>
                    </a:lnTo>
                    <a:lnTo>
                      <a:pt x="204" y="83"/>
                    </a:lnTo>
                    <a:lnTo>
                      <a:pt x="201" y="85"/>
                    </a:lnTo>
                    <a:lnTo>
                      <a:pt x="198" y="86"/>
                    </a:lnTo>
                    <a:lnTo>
                      <a:pt x="194" y="86"/>
                    </a:lnTo>
                    <a:lnTo>
                      <a:pt x="194" y="161"/>
                    </a:lnTo>
                    <a:lnTo>
                      <a:pt x="193" y="163"/>
                    </a:lnTo>
                    <a:lnTo>
                      <a:pt x="191" y="165"/>
                    </a:lnTo>
                    <a:lnTo>
                      <a:pt x="189" y="166"/>
                    </a:lnTo>
                    <a:lnTo>
                      <a:pt x="186" y="165"/>
                    </a:lnTo>
                    <a:lnTo>
                      <a:pt x="185" y="163"/>
                    </a:lnTo>
                    <a:lnTo>
                      <a:pt x="184" y="161"/>
                    </a:lnTo>
                    <a:lnTo>
                      <a:pt x="184" y="86"/>
                    </a:lnTo>
                    <a:lnTo>
                      <a:pt x="171" y="86"/>
                    </a:lnTo>
                    <a:lnTo>
                      <a:pt x="171" y="157"/>
                    </a:lnTo>
                    <a:lnTo>
                      <a:pt x="169" y="161"/>
                    </a:lnTo>
                    <a:lnTo>
                      <a:pt x="168" y="163"/>
                    </a:lnTo>
                    <a:lnTo>
                      <a:pt x="165" y="165"/>
                    </a:lnTo>
                    <a:lnTo>
                      <a:pt x="162" y="166"/>
                    </a:lnTo>
                    <a:lnTo>
                      <a:pt x="159" y="165"/>
                    </a:lnTo>
                    <a:lnTo>
                      <a:pt x="155" y="163"/>
                    </a:lnTo>
                    <a:lnTo>
                      <a:pt x="154" y="161"/>
                    </a:lnTo>
                    <a:lnTo>
                      <a:pt x="153" y="157"/>
                    </a:lnTo>
                    <a:lnTo>
                      <a:pt x="153" y="86"/>
                    </a:lnTo>
                    <a:lnTo>
                      <a:pt x="147" y="86"/>
                    </a:lnTo>
                    <a:lnTo>
                      <a:pt x="147" y="157"/>
                    </a:lnTo>
                    <a:lnTo>
                      <a:pt x="147" y="161"/>
                    </a:lnTo>
                    <a:lnTo>
                      <a:pt x="144" y="163"/>
                    </a:lnTo>
                    <a:lnTo>
                      <a:pt x="141" y="165"/>
                    </a:lnTo>
                    <a:lnTo>
                      <a:pt x="138" y="166"/>
                    </a:lnTo>
                    <a:lnTo>
                      <a:pt x="135" y="165"/>
                    </a:lnTo>
                    <a:lnTo>
                      <a:pt x="133" y="163"/>
                    </a:lnTo>
                    <a:lnTo>
                      <a:pt x="130" y="161"/>
                    </a:lnTo>
                    <a:lnTo>
                      <a:pt x="129" y="157"/>
                    </a:lnTo>
                    <a:lnTo>
                      <a:pt x="129" y="86"/>
                    </a:lnTo>
                    <a:lnTo>
                      <a:pt x="29" y="86"/>
                    </a:lnTo>
                    <a:lnTo>
                      <a:pt x="29" y="161"/>
                    </a:lnTo>
                    <a:lnTo>
                      <a:pt x="28" y="163"/>
                    </a:lnTo>
                    <a:lnTo>
                      <a:pt x="26" y="165"/>
                    </a:lnTo>
                    <a:lnTo>
                      <a:pt x="24" y="166"/>
                    </a:lnTo>
                    <a:lnTo>
                      <a:pt x="21" y="165"/>
                    </a:lnTo>
                    <a:lnTo>
                      <a:pt x="20" y="163"/>
                    </a:lnTo>
                    <a:lnTo>
                      <a:pt x="19" y="161"/>
                    </a:lnTo>
                    <a:lnTo>
                      <a:pt x="19" y="86"/>
                    </a:lnTo>
                    <a:lnTo>
                      <a:pt x="11" y="86"/>
                    </a:lnTo>
                    <a:lnTo>
                      <a:pt x="8" y="85"/>
                    </a:lnTo>
                    <a:lnTo>
                      <a:pt x="4" y="83"/>
                    </a:lnTo>
                    <a:lnTo>
                      <a:pt x="2" y="80"/>
                    </a:lnTo>
                    <a:lnTo>
                      <a:pt x="0" y="77"/>
                    </a:lnTo>
                    <a:lnTo>
                      <a:pt x="0" y="74"/>
                    </a:lnTo>
                    <a:lnTo>
                      <a:pt x="0" y="69"/>
                    </a:lnTo>
                    <a:lnTo>
                      <a:pt x="2" y="66"/>
                    </a:lnTo>
                    <a:lnTo>
                      <a:pt x="4" y="64"/>
                    </a:lnTo>
                    <a:lnTo>
                      <a:pt x="8" y="62"/>
                    </a:lnTo>
                    <a:lnTo>
                      <a:pt x="11" y="62"/>
                    </a:lnTo>
                    <a:lnTo>
                      <a:pt x="22" y="62"/>
                    </a:lnTo>
                    <a:lnTo>
                      <a:pt x="22" y="60"/>
                    </a:lnTo>
                    <a:lnTo>
                      <a:pt x="22" y="59"/>
                    </a:lnTo>
                    <a:lnTo>
                      <a:pt x="23" y="58"/>
                    </a:lnTo>
                    <a:lnTo>
                      <a:pt x="23" y="58"/>
                    </a:lnTo>
                    <a:lnTo>
                      <a:pt x="30" y="54"/>
                    </a:lnTo>
                    <a:lnTo>
                      <a:pt x="30" y="54"/>
                    </a:lnTo>
                    <a:lnTo>
                      <a:pt x="32" y="54"/>
                    </a:lnTo>
                    <a:lnTo>
                      <a:pt x="32" y="51"/>
                    </a:lnTo>
                    <a:lnTo>
                      <a:pt x="9" y="51"/>
                    </a:lnTo>
                    <a:lnTo>
                      <a:pt x="7" y="50"/>
                    </a:lnTo>
                    <a:lnTo>
                      <a:pt x="4" y="48"/>
                    </a:lnTo>
                    <a:lnTo>
                      <a:pt x="3" y="46"/>
                    </a:lnTo>
                    <a:lnTo>
                      <a:pt x="3" y="5"/>
                    </a:lnTo>
                    <a:lnTo>
                      <a:pt x="4" y="2"/>
                    </a:lnTo>
                    <a:lnTo>
                      <a:pt x="7" y="0"/>
                    </a:lnTo>
                    <a:lnTo>
                      <a:pt x="9" y="0"/>
                    </a:lnTo>
                    <a:close/>
                  </a:path>
                </a:pathLst>
              </a:custGeom>
              <a:solidFill>
                <a:srgbClr val="2E6F57"/>
              </a:solidFill>
              <a:ln w="0">
                <a:noFill/>
                <a:prstDash val="solid"/>
                <a:round/>
              </a:ln>
            </p:spPr>
            <p:txBody>
              <a:bodyPr vert="horz" wrap="square" lIns="56466" tIns="28233" rIns="56466" bIns="28233" numCol="1" anchor="t" anchorCtr="0" compatLnSpc="1"/>
              <a:lstStyle/>
              <a:p>
                <a:pPr>
                  <a:lnSpc>
                    <a:spcPct val="120000"/>
                  </a:lnSpc>
                </a:pPr>
                <a:endParaRPr lang="zh-CN" altLang="en-US" sz="1140">
                  <a:solidFill>
                    <a:srgbClr val="009882"/>
                  </a:solidFill>
                  <a:latin typeface="字魂59号-创粗黑" panose="00000500000000000000" charset="-122"/>
                  <a:ea typeface="字魂59号-创粗黑" panose="00000500000000000000" charset="-122"/>
                  <a:cs typeface="+mn-ea"/>
                  <a:sym typeface="Arial" panose="020B0604020202020204" pitchFamily="34" charset="0"/>
                </a:endParaRPr>
              </a:p>
            </p:txBody>
          </p:sp>
          <p:sp>
            <p:nvSpPr>
              <p:cNvPr id="58" name="Freeform 163"/>
              <p:cNvSpPr/>
              <p:nvPr/>
            </p:nvSpPr>
            <p:spPr bwMode="auto">
              <a:xfrm>
                <a:off x="8518096" y="3162328"/>
                <a:ext cx="66191" cy="64449"/>
              </a:xfrm>
              <a:custGeom>
                <a:avLst/>
                <a:gdLst>
                  <a:gd name="T0" fmla="*/ 19 w 38"/>
                  <a:gd name="T1" fmla="*/ 0 h 37"/>
                  <a:gd name="T2" fmla="*/ 29 w 38"/>
                  <a:gd name="T3" fmla="*/ 3 h 37"/>
                  <a:gd name="T4" fmla="*/ 35 w 38"/>
                  <a:gd name="T5" fmla="*/ 9 h 37"/>
                  <a:gd name="T6" fmla="*/ 38 w 38"/>
                  <a:gd name="T7" fmla="*/ 19 h 37"/>
                  <a:gd name="T8" fmla="*/ 35 w 38"/>
                  <a:gd name="T9" fmla="*/ 28 h 37"/>
                  <a:gd name="T10" fmla="*/ 29 w 38"/>
                  <a:gd name="T11" fmla="*/ 34 h 37"/>
                  <a:gd name="T12" fmla="*/ 19 w 38"/>
                  <a:gd name="T13" fmla="*/ 37 h 37"/>
                  <a:gd name="T14" fmla="*/ 10 w 38"/>
                  <a:gd name="T15" fmla="*/ 34 h 37"/>
                  <a:gd name="T16" fmla="*/ 4 w 38"/>
                  <a:gd name="T17" fmla="*/ 28 h 37"/>
                  <a:gd name="T18" fmla="*/ 0 w 38"/>
                  <a:gd name="T19" fmla="*/ 19 h 37"/>
                  <a:gd name="T20" fmla="*/ 4 w 38"/>
                  <a:gd name="T21" fmla="*/ 9 h 37"/>
                  <a:gd name="T22" fmla="*/ 10 w 38"/>
                  <a:gd name="T23" fmla="*/ 3 h 37"/>
                  <a:gd name="T24" fmla="*/ 19 w 38"/>
                  <a:gd name="T25" fmla="*/ 0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8" h="37">
                    <a:moveTo>
                      <a:pt x="19" y="0"/>
                    </a:moveTo>
                    <a:lnTo>
                      <a:pt x="29" y="3"/>
                    </a:lnTo>
                    <a:lnTo>
                      <a:pt x="35" y="9"/>
                    </a:lnTo>
                    <a:lnTo>
                      <a:pt x="38" y="19"/>
                    </a:lnTo>
                    <a:lnTo>
                      <a:pt x="35" y="28"/>
                    </a:lnTo>
                    <a:lnTo>
                      <a:pt x="29" y="34"/>
                    </a:lnTo>
                    <a:lnTo>
                      <a:pt x="19" y="37"/>
                    </a:lnTo>
                    <a:lnTo>
                      <a:pt x="10" y="34"/>
                    </a:lnTo>
                    <a:lnTo>
                      <a:pt x="4" y="28"/>
                    </a:lnTo>
                    <a:lnTo>
                      <a:pt x="0" y="19"/>
                    </a:lnTo>
                    <a:lnTo>
                      <a:pt x="4" y="9"/>
                    </a:lnTo>
                    <a:lnTo>
                      <a:pt x="10" y="3"/>
                    </a:lnTo>
                    <a:lnTo>
                      <a:pt x="19" y="0"/>
                    </a:lnTo>
                    <a:close/>
                  </a:path>
                </a:pathLst>
              </a:custGeom>
              <a:solidFill>
                <a:srgbClr val="2E6F57"/>
              </a:solidFill>
              <a:ln w="0">
                <a:noFill/>
                <a:prstDash val="solid"/>
                <a:round/>
              </a:ln>
            </p:spPr>
            <p:txBody>
              <a:bodyPr vert="horz" wrap="square" lIns="56466" tIns="28233" rIns="56466" bIns="28233" numCol="1" anchor="t" anchorCtr="0" compatLnSpc="1"/>
              <a:lstStyle/>
              <a:p>
                <a:pPr>
                  <a:lnSpc>
                    <a:spcPct val="120000"/>
                  </a:lnSpc>
                </a:pPr>
                <a:endParaRPr lang="zh-CN" altLang="en-US" sz="1140">
                  <a:solidFill>
                    <a:srgbClr val="009882"/>
                  </a:solidFill>
                  <a:latin typeface="字魂59号-创粗黑" panose="00000500000000000000" charset="-122"/>
                  <a:ea typeface="字魂59号-创粗黑" panose="00000500000000000000" charset="-122"/>
                  <a:cs typeface="+mn-ea"/>
                  <a:sym typeface="Arial" panose="020B0604020202020204" pitchFamily="34" charset="0"/>
                </a:endParaRPr>
              </a:p>
            </p:txBody>
          </p:sp>
        </p:grpSp>
      </p:grpSp>
      <p:grpSp>
        <p:nvGrpSpPr>
          <p:cNvPr id="59" name="组合 58"/>
          <p:cNvGrpSpPr/>
          <p:nvPr/>
        </p:nvGrpSpPr>
        <p:grpSpPr>
          <a:xfrm>
            <a:off x="2237106" y="1463700"/>
            <a:ext cx="406588" cy="1203630"/>
            <a:chOff x="2267202" y="1680422"/>
            <a:chExt cx="658423" cy="1949140"/>
          </a:xfrm>
          <a:solidFill>
            <a:schemeClr val="accent1"/>
          </a:solidFill>
        </p:grpSpPr>
        <p:sp>
          <p:nvSpPr>
            <p:cNvPr id="60" name="Freeform 37"/>
            <p:cNvSpPr/>
            <p:nvPr/>
          </p:nvSpPr>
          <p:spPr bwMode="auto">
            <a:xfrm>
              <a:off x="2267202" y="1680422"/>
              <a:ext cx="658423" cy="1949140"/>
            </a:xfrm>
            <a:custGeom>
              <a:avLst/>
              <a:gdLst>
                <a:gd name="T0" fmla="*/ 0 w 378"/>
                <a:gd name="T1" fmla="*/ 0 h 1119"/>
                <a:gd name="T2" fmla="*/ 259 w 378"/>
                <a:gd name="T3" fmla="*/ 37 h 1119"/>
                <a:gd name="T4" fmla="*/ 283 w 378"/>
                <a:gd name="T5" fmla="*/ 42 h 1119"/>
                <a:gd name="T6" fmla="*/ 306 w 378"/>
                <a:gd name="T7" fmla="*/ 50 h 1119"/>
                <a:gd name="T8" fmla="*/ 326 w 378"/>
                <a:gd name="T9" fmla="*/ 60 h 1119"/>
                <a:gd name="T10" fmla="*/ 343 w 378"/>
                <a:gd name="T11" fmla="*/ 72 h 1119"/>
                <a:gd name="T12" fmla="*/ 357 w 378"/>
                <a:gd name="T13" fmla="*/ 86 h 1119"/>
                <a:gd name="T14" fmla="*/ 368 w 378"/>
                <a:gd name="T15" fmla="*/ 101 h 1119"/>
                <a:gd name="T16" fmla="*/ 376 w 378"/>
                <a:gd name="T17" fmla="*/ 119 h 1119"/>
                <a:gd name="T18" fmla="*/ 378 w 378"/>
                <a:gd name="T19" fmla="*/ 140 h 1119"/>
                <a:gd name="T20" fmla="*/ 378 w 378"/>
                <a:gd name="T21" fmla="*/ 968 h 1119"/>
                <a:gd name="T22" fmla="*/ 376 w 378"/>
                <a:gd name="T23" fmla="*/ 988 h 1119"/>
                <a:gd name="T24" fmla="*/ 369 w 378"/>
                <a:gd name="T25" fmla="*/ 1007 h 1119"/>
                <a:gd name="T26" fmla="*/ 358 w 378"/>
                <a:gd name="T27" fmla="*/ 1022 h 1119"/>
                <a:gd name="T28" fmla="*/ 344 w 378"/>
                <a:gd name="T29" fmla="*/ 1036 h 1119"/>
                <a:gd name="T30" fmla="*/ 327 w 378"/>
                <a:gd name="T31" fmla="*/ 1048 h 1119"/>
                <a:gd name="T32" fmla="*/ 307 w 378"/>
                <a:gd name="T33" fmla="*/ 1058 h 1119"/>
                <a:gd name="T34" fmla="*/ 284 w 378"/>
                <a:gd name="T35" fmla="*/ 1066 h 1119"/>
                <a:gd name="T36" fmla="*/ 259 w 378"/>
                <a:gd name="T37" fmla="*/ 1071 h 1119"/>
                <a:gd name="T38" fmla="*/ 0 w 378"/>
                <a:gd name="T39" fmla="*/ 1119 h 1119"/>
                <a:gd name="T40" fmla="*/ 0 w 378"/>
                <a:gd name="T41" fmla="*/ 0 h 1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78" h="1119">
                  <a:moveTo>
                    <a:pt x="0" y="0"/>
                  </a:moveTo>
                  <a:lnTo>
                    <a:pt x="259" y="37"/>
                  </a:lnTo>
                  <a:lnTo>
                    <a:pt x="283" y="42"/>
                  </a:lnTo>
                  <a:lnTo>
                    <a:pt x="306" y="50"/>
                  </a:lnTo>
                  <a:lnTo>
                    <a:pt x="326" y="60"/>
                  </a:lnTo>
                  <a:lnTo>
                    <a:pt x="343" y="72"/>
                  </a:lnTo>
                  <a:lnTo>
                    <a:pt x="357" y="86"/>
                  </a:lnTo>
                  <a:lnTo>
                    <a:pt x="368" y="101"/>
                  </a:lnTo>
                  <a:lnTo>
                    <a:pt x="376" y="119"/>
                  </a:lnTo>
                  <a:lnTo>
                    <a:pt x="378" y="140"/>
                  </a:lnTo>
                  <a:lnTo>
                    <a:pt x="378" y="968"/>
                  </a:lnTo>
                  <a:lnTo>
                    <a:pt x="376" y="988"/>
                  </a:lnTo>
                  <a:lnTo>
                    <a:pt x="369" y="1007"/>
                  </a:lnTo>
                  <a:lnTo>
                    <a:pt x="358" y="1022"/>
                  </a:lnTo>
                  <a:lnTo>
                    <a:pt x="344" y="1036"/>
                  </a:lnTo>
                  <a:lnTo>
                    <a:pt x="327" y="1048"/>
                  </a:lnTo>
                  <a:lnTo>
                    <a:pt x="307" y="1058"/>
                  </a:lnTo>
                  <a:lnTo>
                    <a:pt x="284" y="1066"/>
                  </a:lnTo>
                  <a:lnTo>
                    <a:pt x="259" y="1071"/>
                  </a:lnTo>
                  <a:lnTo>
                    <a:pt x="0" y="1119"/>
                  </a:lnTo>
                  <a:lnTo>
                    <a:pt x="0" y="0"/>
                  </a:lnTo>
                  <a:close/>
                </a:path>
              </a:pathLst>
            </a:custGeom>
            <a:solidFill>
              <a:schemeClr val="bg1"/>
            </a:solidFill>
            <a:ln w="0">
              <a:noFill/>
              <a:prstDash val="solid"/>
              <a:round/>
            </a:ln>
            <a:effectLst>
              <a:outerShdw blurRad="254000" dist="38100" algn="l" rotWithShape="0">
                <a:prstClr val="black">
                  <a:alpha val="40000"/>
                </a:prstClr>
              </a:outerShdw>
            </a:effectLst>
          </p:spPr>
          <p:txBody>
            <a:bodyPr vert="horz" wrap="square" lIns="56466" tIns="28233" rIns="56466" bIns="28233" numCol="1" anchor="t" anchorCtr="0" compatLnSpc="1"/>
            <a:lstStyle/>
            <a:p>
              <a:pPr>
                <a:lnSpc>
                  <a:spcPct val="120000"/>
                </a:lnSpc>
              </a:pPr>
              <a:endParaRPr lang="zh-CN" altLang="en-US" sz="1140">
                <a:latin typeface="字魂59号-创粗黑" panose="00000500000000000000" charset="-122"/>
                <a:ea typeface="字魂59号-创粗黑" panose="00000500000000000000" charset="-122"/>
                <a:cs typeface="+mn-ea"/>
                <a:sym typeface="Arial" panose="020B0604020202020204" pitchFamily="34" charset="0"/>
              </a:endParaRPr>
            </a:p>
          </p:txBody>
        </p:sp>
        <p:grpSp>
          <p:nvGrpSpPr>
            <p:cNvPr id="61" name="组合 60"/>
            <p:cNvGrpSpPr/>
            <p:nvPr/>
          </p:nvGrpSpPr>
          <p:grpSpPr>
            <a:xfrm>
              <a:off x="2462290" y="2482548"/>
              <a:ext cx="165477" cy="344888"/>
              <a:chOff x="3505027" y="3162328"/>
              <a:chExt cx="165477" cy="344888"/>
            </a:xfrm>
            <a:grpFill/>
          </p:grpSpPr>
          <p:sp>
            <p:nvSpPr>
              <p:cNvPr id="62" name="Freeform 157"/>
              <p:cNvSpPr/>
              <p:nvPr/>
            </p:nvSpPr>
            <p:spPr bwMode="auto">
              <a:xfrm>
                <a:off x="3557283" y="3162328"/>
                <a:ext cx="62707" cy="62707"/>
              </a:xfrm>
              <a:custGeom>
                <a:avLst/>
                <a:gdLst>
                  <a:gd name="T0" fmla="*/ 19 w 36"/>
                  <a:gd name="T1" fmla="*/ 0 h 36"/>
                  <a:gd name="T2" fmla="*/ 27 w 36"/>
                  <a:gd name="T3" fmla="*/ 3 h 36"/>
                  <a:gd name="T4" fmla="*/ 34 w 36"/>
                  <a:gd name="T5" fmla="*/ 9 h 36"/>
                  <a:gd name="T6" fmla="*/ 36 w 36"/>
                  <a:gd name="T7" fmla="*/ 18 h 36"/>
                  <a:gd name="T8" fmla="*/ 34 w 36"/>
                  <a:gd name="T9" fmla="*/ 28 h 36"/>
                  <a:gd name="T10" fmla="*/ 27 w 36"/>
                  <a:gd name="T11" fmla="*/ 34 h 36"/>
                  <a:gd name="T12" fmla="*/ 19 w 36"/>
                  <a:gd name="T13" fmla="*/ 36 h 36"/>
                  <a:gd name="T14" fmla="*/ 9 w 36"/>
                  <a:gd name="T15" fmla="*/ 34 h 36"/>
                  <a:gd name="T16" fmla="*/ 2 w 36"/>
                  <a:gd name="T17" fmla="*/ 28 h 36"/>
                  <a:gd name="T18" fmla="*/ 0 w 36"/>
                  <a:gd name="T19" fmla="*/ 18 h 36"/>
                  <a:gd name="T20" fmla="*/ 2 w 36"/>
                  <a:gd name="T21" fmla="*/ 9 h 36"/>
                  <a:gd name="T22" fmla="*/ 9 w 36"/>
                  <a:gd name="T23" fmla="*/ 3 h 36"/>
                  <a:gd name="T24" fmla="*/ 19 w 36"/>
                  <a:gd name="T25" fmla="*/ 0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6" h="36">
                    <a:moveTo>
                      <a:pt x="19" y="0"/>
                    </a:moveTo>
                    <a:lnTo>
                      <a:pt x="27" y="3"/>
                    </a:lnTo>
                    <a:lnTo>
                      <a:pt x="34" y="9"/>
                    </a:lnTo>
                    <a:lnTo>
                      <a:pt x="36" y="18"/>
                    </a:lnTo>
                    <a:lnTo>
                      <a:pt x="34" y="28"/>
                    </a:lnTo>
                    <a:lnTo>
                      <a:pt x="27" y="34"/>
                    </a:lnTo>
                    <a:lnTo>
                      <a:pt x="19" y="36"/>
                    </a:lnTo>
                    <a:lnTo>
                      <a:pt x="9" y="34"/>
                    </a:lnTo>
                    <a:lnTo>
                      <a:pt x="2" y="28"/>
                    </a:lnTo>
                    <a:lnTo>
                      <a:pt x="0" y="18"/>
                    </a:lnTo>
                    <a:lnTo>
                      <a:pt x="2" y="9"/>
                    </a:lnTo>
                    <a:lnTo>
                      <a:pt x="9" y="3"/>
                    </a:lnTo>
                    <a:lnTo>
                      <a:pt x="19" y="0"/>
                    </a:lnTo>
                    <a:close/>
                  </a:path>
                </a:pathLst>
              </a:custGeom>
              <a:solidFill>
                <a:srgbClr val="2E6F57"/>
              </a:solidFill>
              <a:ln w="0">
                <a:noFill/>
                <a:prstDash val="solid"/>
                <a:round/>
              </a:ln>
            </p:spPr>
            <p:txBody>
              <a:bodyPr vert="horz" wrap="square" lIns="56466" tIns="28233" rIns="56466" bIns="28233" numCol="1" anchor="t" anchorCtr="0" compatLnSpc="1"/>
              <a:lstStyle/>
              <a:p>
                <a:pPr>
                  <a:lnSpc>
                    <a:spcPct val="120000"/>
                  </a:lnSpc>
                </a:pPr>
                <a:endParaRPr lang="zh-CN" altLang="en-US" sz="1140">
                  <a:latin typeface="字魂59号-创粗黑" panose="00000500000000000000" charset="-122"/>
                  <a:ea typeface="字魂59号-创粗黑" panose="00000500000000000000" charset="-122"/>
                  <a:cs typeface="+mn-ea"/>
                  <a:sym typeface="Arial" panose="020B0604020202020204" pitchFamily="34" charset="0"/>
                </a:endParaRPr>
              </a:p>
            </p:txBody>
          </p:sp>
          <p:sp>
            <p:nvSpPr>
              <p:cNvPr id="63" name="Freeform 158"/>
              <p:cNvSpPr>
                <a:spLocks noEditPoints="1"/>
              </p:cNvSpPr>
              <p:nvPr/>
            </p:nvSpPr>
            <p:spPr bwMode="auto">
              <a:xfrm>
                <a:off x="3505027" y="3176263"/>
                <a:ext cx="165477" cy="330953"/>
              </a:xfrm>
              <a:custGeom>
                <a:avLst/>
                <a:gdLst>
                  <a:gd name="T0" fmla="*/ 71 w 95"/>
                  <a:gd name="T1" fmla="*/ 21 h 190"/>
                  <a:gd name="T2" fmla="*/ 73 w 95"/>
                  <a:gd name="T3" fmla="*/ 23 h 190"/>
                  <a:gd name="T4" fmla="*/ 77 w 95"/>
                  <a:gd name="T5" fmla="*/ 23 h 190"/>
                  <a:gd name="T6" fmla="*/ 77 w 95"/>
                  <a:gd name="T7" fmla="*/ 21 h 190"/>
                  <a:gd name="T8" fmla="*/ 70 w 95"/>
                  <a:gd name="T9" fmla="*/ 3 h 190"/>
                  <a:gd name="T10" fmla="*/ 69 w 95"/>
                  <a:gd name="T11" fmla="*/ 15 h 190"/>
                  <a:gd name="T12" fmla="*/ 73 w 95"/>
                  <a:gd name="T13" fmla="*/ 17 h 190"/>
                  <a:gd name="T14" fmla="*/ 79 w 95"/>
                  <a:gd name="T15" fmla="*/ 16 h 190"/>
                  <a:gd name="T16" fmla="*/ 79 w 95"/>
                  <a:gd name="T17" fmla="*/ 4 h 190"/>
                  <a:gd name="T18" fmla="*/ 73 w 95"/>
                  <a:gd name="T19" fmla="*/ 2 h 190"/>
                  <a:gd name="T20" fmla="*/ 76 w 95"/>
                  <a:gd name="T21" fmla="*/ 1 h 190"/>
                  <a:gd name="T22" fmla="*/ 75 w 95"/>
                  <a:gd name="T23" fmla="*/ 0 h 190"/>
                  <a:gd name="T24" fmla="*/ 75 w 95"/>
                  <a:gd name="T25" fmla="*/ 1 h 190"/>
                  <a:gd name="T26" fmla="*/ 73 w 95"/>
                  <a:gd name="T27" fmla="*/ 1 h 190"/>
                  <a:gd name="T28" fmla="*/ 74 w 95"/>
                  <a:gd name="T29" fmla="*/ 0 h 190"/>
                  <a:gd name="T30" fmla="*/ 79 w 95"/>
                  <a:gd name="T31" fmla="*/ 1 h 190"/>
                  <a:gd name="T32" fmla="*/ 81 w 95"/>
                  <a:gd name="T33" fmla="*/ 21 h 190"/>
                  <a:gd name="T34" fmla="*/ 82 w 95"/>
                  <a:gd name="T35" fmla="*/ 22 h 190"/>
                  <a:gd name="T36" fmla="*/ 90 w 95"/>
                  <a:gd name="T37" fmla="*/ 25 h 190"/>
                  <a:gd name="T38" fmla="*/ 95 w 95"/>
                  <a:gd name="T39" fmla="*/ 60 h 190"/>
                  <a:gd name="T40" fmla="*/ 89 w 95"/>
                  <a:gd name="T41" fmla="*/ 65 h 190"/>
                  <a:gd name="T42" fmla="*/ 82 w 95"/>
                  <a:gd name="T43" fmla="*/ 63 h 190"/>
                  <a:gd name="T44" fmla="*/ 70 w 95"/>
                  <a:gd name="T45" fmla="*/ 101 h 190"/>
                  <a:gd name="T46" fmla="*/ 68 w 95"/>
                  <a:gd name="T47" fmla="*/ 185 h 190"/>
                  <a:gd name="T48" fmla="*/ 61 w 95"/>
                  <a:gd name="T49" fmla="*/ 190 h 190"/>
                  <a:gd name="T50" fmla="*/ 52 w 95"/>
                  <a:gd name="T51" fmla="*/ 185 h 190"/>
                  <a:gd name="T52" fmla="*/ 45 w 95"/>
                  <a:gd name="T53" fmla="*/ 108 h 190"/>
                  <a:gd name="T54" fmla="*/ 42 w 95"/>
                  <a:gd name="T55" fmla="*/ 187 h 190"/>
                  <a:gd name="T56" fmla="*/ 33 w 95"/>
                  <a:gd name="T57" fmla="*/ 189 h 190"/>
                  <a:gd name="T58" fmla="*/ 28 w 95"/>
                  <a:gd name="T59" fmla="*/ 181 h 190"/>
                  <a:gd name="T60" fmla="*/ 26 w 95"/>
                  <a:gd name="T61" fmla="*/ 98 h 190"/>
                  <a:gd name="T62" fmla="*/ 12 w 95"/>
                  <a:gd name="T63" fmla="*/ 110 h 190"/>
                  <a:gd name="T64" fmla="*/ 4 w 95"/>
                  <a:gd name="T65" fmla="*/ 112 h 190"/>
                  <a:gd name="T66" fmla="*/ 0 w 95"/>
                  <a:gd name="T67" fmla="*/ 104 h 190"/>
                  <a:gd name="T68" fmla="*/ 25 w 95"/>
                  <a:gd name="T69" fmla="*/ 37 h 190"/>
                  <a:gd name="T70" fmla="*/ 29 w 95"/>
                  <a:gd name="T71" fmla="*/ 32 h 190"/>
                  <a:gd name="T72" fmla="*/ 64 w 95"/>
                  <a:gd name="T73" fmla="*/ 30 h 190"/>
                  <a:gd name="T74" fmla="*/ 70 w 95"/>
                  <a:gd name="T75" fmla="*/ 33 h 190"/>
                  <a:gd name="T76" fmla="*/ 76 w 95"/>
                  <a:gd name="T77" fmla="*/ 27 h 190"/>
                  <a:gd name="T78" fmla="*/ 77 w 95"/>
                  <a:gd name="T79" fmla="*/ 25 h 190"/>
                  <a:gd name="T80" fmla="*/ 68 w 95"/>
                  <a:gd name="T81" fmla="*/ 23 h 190"/>
                  <a:gd name="T82" fmla="*/ 68 w 95"/>
                  <a:gd name="T83" fmla="*/ 2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95" h="190">
                    <a:moveTo>
                      <a:pt x="73" y="21"/>
                    </a:moveTo>
                    <a:lnTo>
                      <a:pt x="71" y="21"/>
                    </a:lnTo>
                    <a:lnTo>
                      <a:pt x="71" y="21"/>
                    </a:lnTo>
                    <a:lnTo>
                      <a:pt x="71" y="23"/>
                    </a:lnTo>
                    <a:lnTo>
                      <a:pt x="71" y="23"/>
                    </a:lnTo>
                    <a:lnTo>
                      <a:pt x="73" y="23"/>
                    </a:lnTo>
                    <a:lnTo>
                      <a:pt x="77" y="23"/>
                    </a:lnTo>
                    <a:lnTo>
                      <a:pt x="77" y="23"/>
                    </a:lnTo>
                    <a:lnTo>
                      <a:pt x="77" y="23"/>
                    </a:lnTo>
                    <a:lnTo>
                      <a:pt x="77" y="21"/>
                    </a:lnTo>
                    <a:lnTo>
                      <a:pt x="77" y="21"/>
                    </a:lnTo>
                    <a:lnTo>
                      <a:pt x="77" y="21"/>
                    </a:lnTo>
                    <a:lnTo>
                      <a:pt x="73" y="21"/>
                    </a:lnTo>
                    <a:close/>
                    <a:moveTo>
                      <a:pt x="73" y="2"/>
                    </a:moveTo>
                    <a:lnTo>
                      <a:pt x="70" y="3"/>
                    </a:lnTo>
                    <a:lnTo>
                      <a:pt x="69" y="4"/>
                    </a:lnTo>
                    <a:lnTo>
                      <a:pt x="69" y="5"/>
                    </a:lnTo>
                    <a:lnTo>
                      <a:pt x="69" y="15"/>
                    </a:lnTo>
                    <a:lnTo>
                      <a:pt x="69" y="16"/>
                    </a:lnTo>
                    <a:lnTo>
                      <a:pt x="70" y="17"/>
                    </a:lnTo>
                    <a:lnTo>
                      <a:pt x="73" y="17"/>
                    </a:lnTo>
                    <a:lnTo>
                      <a:pt x="76" y="17"/>
                    </a:lnTo>
                    <a:lnTo>
                      <a:pt x="78" y="17"/>
                    </a:lnTo>
                    <a:lnTo>
                      <a:pt x="79" y="16"/>
                    </a:lnTo>
                    <a:lnTo>
                      <a:pt x="79" y="15"/>
                    </a:lnTo>
                    <a:lnTo>
                      <a:pt x="79" y="5"/>
                    </a:lnTo>
                    <a:lnTo>
                      <a:pt x="79" y="4"/>
                    </a:lnTo>
                    <a:lnTo>
                      <a:pt x="78" y="3"/>
                    </a:lnTo>
                    <a:lnTo>
                      <a:pt x="76" y="2"/>
                    </a:lnTo>
                    <a:lnTo>
                      <a:pt x="73" y="2"/>
                    </a:lnTo>
                    <a:close/>
                    <a:moveTo>
                      <a:pt x="76" y="0"/>
                    </a:moveTo>
                    <a:lnTo>
                      <a:pt x="75" y="1"/>
                    </a:lnTo>
                    <a:lnTo>
                      <a:pt x="76" y="1"/>
                    </a:lnTo>
                    <a:lnTo>
                      <a:pt x="76" y="1"/>
                    </a:lnTo>
                    <a:lnTo>
                      <a:pt x="76" y="0"/>
                    </a:lnTo>
                    <a:close/>
                    <a:moveTo>
                      <a:pt x="75" y="0"/>
                    </a:moveTo>
                    <a:lnTo>
                      <a:pt x="74" y="1"/>
                    </a:lnTo>
                    <a:lnTo>
                      <a:pt x="75" y="1"/>
                    </a:lnTo>
                    <a:lnTo>
                      <a:pt x="75" y="1"/>
                    </a:lnTo>
                    <a:lnTo>
                      <a:pt x="75" y="0"/>
                    </a:lnTo>
                    <a:close/>
                    <a:moveTo>
                      <a:pt x="74" y="0"/>
                    </a:moveTo>
                    <a:lnTo>
                      <a:pt x="73" y="1"/>
                    </a:lnTo>
                    <a:lnTo>
                      <a:pt x="74" y="1"/>
                    </a:lnTo>
                    <a:lnTo>
                      <a:pt x="74" y="1"/>
                    </a:lnTo>
                    <a:lnTo>
                      <a:pt x="74" y="0"/>
                    </a:lnTo>
                    <a:close/>
                    <a:moveTo>
                      <a:pt x="71" y="0"/>
                    </a:moveTo>
                    <a:lnTo>
                      <a:pt x="77" y="0"/>
                    </a:lnTo>
                    <a:lnTo>
                      <a:pt x="79" y="1"/>
                    </a:lnTo>
                    <a:lnTo>
                      <a:pt x="80" y="2"/>
                    </a:lnTo>
                    <a:lnTo>
                      <a:pt x="81" y="4"/>
                    </a:lnTo>
                    <a:lnTo>
                      <a:pt x="81" y="21"/>
                    </a:lnTo>
                    <a:lnTo>
                      <a:pt x="81" y="22"/>
                    </a:lnTo>
                    <a:lnTo>
                      <a:pt x="81" y="22"/>
                    </a:lnTo>
                    <a:lnTo>
                      <a:pt x="82" y="22"/>
                    </a:lnTo>
                    <a:lnTo>
                      <a:pt x="86" y="22"/>
                    </a:lnTo>
                    <a:lnTo>
                      <a:pt x="88" y="23"/>
                    </a:lnTo>
                    <a:lnTo>
                      <a:pt x="90" y="25"/>
                    </a:lnTo>
                    <a:lnTo>
                      <a:pt x="91" y="28"/>
                    </a:lnTo>
                    <a:lnTo>
                      <a:pt x="95" y="57"/>
                    </a:lnTo>
                    <a:lnTo>
                      <a:pt x="95" y="60"/>
                    </a:lnTo>
                    <a:lnTo>
                      <a:pt x="94" y="63"/>
                    </a:lnTo>
                    <a:lnTo>
                      <a:pt x="92" y="64"/>
                    </a:lnTo>
                    <a:lnTo>
                      <a:pt x="89" y="65"/>
                    </a:lnTo>
                    <a:lnTo>
                      <a:pt x="87" y="65"/>
                    </a:lnTo>
                    <a:lnTo>
                      <a:pt x="84" y="64"/>
                    </a:lnTo>
                    <a:lnTo>
                      <a:pt x="82" y="63"/>
                    </a:lnTo>
                    <a:lnTo>
                      <a:pt x="73" y="54"/>
                    </a:lnTo>
                    <a:lnTo>
                      <a:pt x="70" y="98"/>
                    </a:lnTo>
                    <a:lnTo>
                      <a:pt x="70" y="101"/>
                    </a:lnTo>
                    <a:lnTo>
                      <a:pt x="69" y="103"/>
                    </a:lnTo>
                    <a:lnTo>
                      <a:pt x="69" y="181"/>
                    </a:lnTo>
                    <a:lnTo>
                      <a:pt x="68" y="185"/>
                    </a:lnTo>
                    <a:lnTo>
                      <a:pt x="66" y="187"/>
                    </a:lnTo>
                    <a:lnTo>
                      <a:pt x="64" y="189"/>
                    </a:lnTo>
                    <a:lnTo>
                      <a:pt x="61" y="190"/>
                    </a:lnTo>
                    <a:lnTo>
                      <a:pt x="57" y="189"/>
                    </a:lnTo>
                    <a:lnTo>
                      <a:pt x="54" y="187"/>
                    </a:lnTo>
                    <a:lnTo>
                      <a:pt x="52" y="185"/>
                    </a:lnTo>
                    <a:lnTo>
                      <a:pt x="52" y="181"/>
                    </a:lnTo>
                    <a:lnTo>
                      <a:pt x="52" y="108"/>
                    </a:lnTo>
                    <a:lnTo>
                      <a:pt x="45" y="108"/>
                    </a:lnTo>
                    <a:lnTo>
                      <a:pt x="45" y="181"/>
                    </a:lnTo>
                    <a:lnTo>
                      <a:pt x="44" y="185"/>
                    </a:lnTo>
                    <a:lnTo>
                      <a:pt x="42" y="187"/>
                    </a:lnTo>
                    <a:lnTo>
                      <a:pt x="40" y="189"/>
                    </a:lnTo>
                    <a:lnTo>
                      <a:pt x="37" y="190"/>
                    </a:lnTo>
                    <a:lnTo>
                      <a:pt x="33" y="189"/>
                    </a:lnTo>
                    <a:lnTo>
                      <a:pt x="30" y="187"/>
                    </a:lnTo>
                    <a:lnTo>
                      <a:pt x="28" y="185"/>
                    </a:lnTo>
                    <a:lnTo>
                      <a:pt x="28" y="181"/>
                    </a:lnTo>
                    <a:lnTo>
                      <a:pt x="28" y="103"/>
                    </a:lnTo>
                    <a:lnTo>
                      <a:pt x="26" y="101"/>
                    </a:lnTo>
                    <a:lnTo>
                      <a:pt x="26" y="98"/>
                    </a:lnTo>
                    <a:lnTo>
                      <a:pt x="25" y="77"/>
                    </a:lnTo>
                    <a:lnTo>
                      <a:pt x="14" y="108"/>
                    </a:lnTo>
                    <a:lnTo>
                      <a:pt x="12" y="110"/>
                    </a:lnTo>
                    <a:lnTo>
                      <a:pt x="10" y="112"/>
                    </a:lnTo>
                    <a:lnTo>
                      <a:pt x="7" y="112"/>
                    </a:lnTo>
                    <a:lnTo>
                      <a:pt x="4" y="112"/>
                    </a:lnTo>
                    <a:lnTo>
                      <a:pt x="2" y="110"/>
                    </a:lnTo>
                    <a:lnTo>
                      <a:pt x="0" y="108"/>
                    </a:lnTo>
                    <a:lnTo>
                      <a:pt x="0" y="104"/>
                    </a:lnTo>
                    <a:lnTo>
                      <a:pt x="0" y="102"/>
                    </a:lnTo>
                    <a:lnTo>
                      <a:pt x="24" y="38"/>
                    </a:lnTo>
                    <a:lnTo>
                      <a:pt x="25" y="37"/>
                    </a:lnTo>
                    <a:lnTo>
                      <a:pt x="26" y="35"/>
                    </a:lnTo>
                    <a:lnTo>
                      <a:pt x="27" y="33"/>
                    </a:lnTo>
                    <a:lnTo>
                      <a:pt x="29" y="32"/>
                    </a:lnTo>
                    <a:lnTo>
                      <a:pt x="31" y="32"/>
                    </a:lnTo>
                    <a:lnTo>
                      <a:pt x="33" y="30"/>
                    </a:lnTo>
                    <a:lnTo>
                      <a:pt x="64" y="30"/>
                    </a:lnTo>
                    <a:lnTo>
                      <a:pt x="65" y="30"/>
                    </a:lnTo>
                    <a:lnTo>
                      <a:pt x="68" y="32"/>
                    </a:lnTo>
                    <a:lnTo>
                      <a:pt x="70" y="33"/>
                    </a:lnTo>
                    <a:lnTo>
                      <a:pt x="78" y="39"/>
                    </a:lnTo>
                    <a:lnTo>
                      <a:pt x="76" y="30"/>
                    </a:lnTo>
                    <a:lnTo>
                      <a:pt x="76" y="27"/>
                    </a:lnTo>
                    <a:lnTo>
                      <a:pt x="77" y="25"/>
                    </a:lnTo>
                    <a:lnTo>
                      <a:pt x="77" y="25"/>
                    </a:lnTo>
                    <a:lnTo>
                      <a:pt x="77" y="25"/>
                    </a:lnTo>
                    <a:lnTo>
                      <a:pt x="71" y="25"/>
                    </a:lnTo>
                    <a:lnTo>
                      <a:pt x="69" y="25"/>
                    </a:lnTo>
                    <a:lnTo>
                      <a:pt x="68" y="23"/>
                    </a:lnTo>
                    <a:lnTo>
                      <a:pt x="67" y="21"/>
                    </a:lnTo>
                    <a:lnTo>
                      <a:pt x="67" y="4"/>
                    </a:lnTo>
                    <a:lnTo>
                      <a:pt x="68" y="2"/>
                    </a:lnTo>
                    <a:lnTo>
                      <a:pt x="69" y="1"/>
                    </a:lnTo>
                    <a:lnTo>
                      <a:pt x="71" y="0"/>
                    </a:lnTo>
                    <a:close/>
                  </a:path>
                </a:pathLst>
              </a:custGeom>
              <a:solidFill>
                <a:srgbClr val="2E6F57"/>
              </a:solidFill>
              <a:ln w="0">
                <a:noFill/>
                <a:prstDash val="solid"/>
                <a:round/>
              </a:ln>
            </p:spPr>
            <p:txBody>
              <a:bodyPr vert="horz" wrap="square" lIns="56466" tIns="28233" rIns="56466" bIns="28233" numCol="1" anchor="t" anchorCtr="0" compatLnSpc="1"/>
              <a:lstStyle/>
              <a:p>
                <a:pPr>
                  <a:lnSpc>
                    <a:spcPct val="120000"/>
                  </a:lnSpc>
                </a:pPr>
                <a:endParaRPr lang="zh-CN" altLang="en-US" sz="1140">
                  <a:latin typeface="字魂59号-创粗黑" panose="00000500000000000000" charset="-122"/>
                  <a:ea typeface="字魂59号-创粗黑" panose="00000500000000000000" charset="-122"/>
                  <a:cs typeface="+mn-ea"/>
                  <a:sym typeface="Arial" panose="020B0604020202020204" pitchFamily="34" charset="0"/>
                </a:endParaRPr>
              </a:p>
            </p:txBody>
          </p:sp>
        </p:grpSp>
      </p:grpSp>
      <p:grpSp>
        <p:nvGrpSpPr>
          <p:cNvPr id="64" name="组合 63"/>
          <p:cNvGrpSpPr/>
          <p:nvPr/>
        </p:nvGrpSpPr>
        <p:grpSpPr>
          <a:xfrm>
            <a:off x="3668790" y="1463700"/>
            <a:ext cx="405513" cy="1203630"/>
            <a:chOff x="4585650" y="1680422"/>
            <a:chExt cx="656681" cy="1949140"/>
          </a:xfrm>
          <a:solidFill>
            <a:schemeClr val="accent2"/>
          </a:solidFill>
        </p:grpSpPr>
        <p:sp>
          <p:nvSpPr>
            <p:cNvPr id="65" name="Freeform 72"/>
            <p:cNvSpPr/>
            <p:nvPr/>
          </p:nvSpPr>
          <p:spPr bwMode="auto">
            <a:xfrm>
              <a:off x="4585650" y="1680422"/>
              <a:ext cx="656681" cy="1949140"/>
            </a:xfrm>
            <a:custGeom>
              <a:avLst/>
              <a:gdLst>
                <a:gd name="T0" fmla="*/ 0 w 377"/>
                <a:gd name="T1" fmla="*/ 0 h 1119"/>
                <a:gd name="T2" fmla="*/ 259 w 377"/>
                <a:gd name="T3" fmla="*/ 37 h 1119"/>
                <a:gd name="T4" fmla="*/ 283 w 377"/>
                <a:gd name="T5" fmla="*/ 42 h 1119"/>
                <a:gd name="T6" fmla="*/ 306 w 377"/>
                <a:gd name="T7" fmla="*/ 50 h 1119"/>
                <a:gd name="T8" fmla="*/ 326 w 377"/>
                <a:gd name="T9" fmla="*/ 60 h 1119"/>
                <a:gd name="T10" fmla="*/ 344 w 377"/>
                <a:gd name="T11" fmla="*/ 72 h 1119"/>
                <a:gd name="T12" fmla="*/ 358 w 377"/>
                <a:gd name="T13" fmla="*/ 86 h 1119"/>
                <a:gd name="T14" fmla="*/ 369 w 377"/>
                <a:gd name="T15" fmla="*/ 101 h 1119"/>
                <a:gd name="T16" fmla="*/ 375 w 377"/>
                <a:gd name="T17" fmla="*/ 119 h 1119"/>
                <a:gd name="T18" fmla="*/ 377 w 377"/>
                <a:gd name="T19" fmla="*/ 140 h 1119"/>
                <a:gd name="T20" fmla="*/ 377 w 377"/>
                <a:gd name="T21" fmla="*/ 968 h 1119"/>
                <a:gd name="T22" fmla="*/ 375 w 377"/>
                <a:gd name="T23" fmla="*/ 988 h 1119"/>
                <a:gd name="T24" fmla="*/ 369 w 377"/>
                <a:gd name="T25" fmla="*/ 1007 h 1119"/>
                <a:gd name="T26" fmla="*/ 358 w 377"/>
                <a:gd name="T27" fmla="*/ 1022 h 1119"/>
                <a:gd name="T28" fmla="*/ 344 w 377"/>
                <a:gd name="T29" fmla="*/ 1036 h 1119"/>
                <a:gd name="T30" fmla="*/ 327 w 377"/>
                <a:gd name="T31" fmla="*/ 1048 h 1119"/>
                <a:gd name="T32" fmla="*/ 307 w 377"/>
                <a:gd name="T33" fmla="*/ 1058 h 1119"/>
                <a:gd name="T34" fmla="*/ 284 w 377"/>
                <a:gd name="T35" fmla="*/ 1066 h 1119"/>
                <a:gd name="T36" fmla="*/ 259 w 377"/>
                <a:gd name="T37" fmla="*/ 1071 h 1119"/>
                <a:gd name="T38" fmla="*/ 0 w 377"/>
                <a:gd name="T39" fmla="*/ 1119 h 1119"/>
                <a:gd name="T40" fmla="*/ 0 w 377"/>
                <a:gd name="T41" fmla="*/ 0 h 1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77" h="1119">
                  <a:moveTo>
                    <a:pt x="0" y="0"/>
                  </a:moveTo>
                  <a:lnTo>
                    <a:pt x="259" y="37"/>
                  </a:lnTo>
                  <a:lnTo>
                    <a:pt x="283" y="42"/>
                  </a:lnTo>
                  <a:lnTo>
                    <a:pt x="306" y="50"/>
                  </a:lnTo>
                  <a:lnTo>
                    <a:pt x="326" y="60"/>
                  </a:lnTo>
                  <a:lnTo>
                    <a:pt x="344" y="72"/>
                  </a:lnTo>
                  <a:lnTo>
                    <a:pt x="358" y="86"/>
                  </a:lnTo>
                  <a:lnTo>
                    <a:pt x="369" y="101"/>
                  </a:lnTo>
                  <a:lnTo>
                    <a:pt x="375" y="119"/>
                  </a:lnTo>
                  <a:lnTo>
                    <a:pt x="377" y="140"/>
                  </a:lnTo>
                  <a:lnTo>
                    <a:pt x="377" y="968"/>
                  </a:lnTo>
                  <a:lnTo>
                    <a:pt x="375" y="988"/>
                  </a:lnTo>
                  <a:lnTo>
                    <a:pt x="369" y="1007"/>
                  </a:lnTo>
                  <a:lnTo>
                    <a:pt x="358" y="1022"/>
                  </a:lnTo>
                  <a:lnTo>
                    <a:pt x="344" y="1036"/>
                  </a:lnTo>
                  <a:lnTo>
                    <a:pt x="327" y="1048"/>
                  </a:lnTo>
                  <a:lnTo>
                    <a:pt x="307" y="1058"/>
                  </a:lnTo>
                  <a:lnTo>
                    <a:pt x="284" y="1066"/>
                  </a:lnTo>
                  <a:lnTo>
                    <a:pt x="259" y="1071"/>
                  </a:lnTo>
                  <a:lnTo>
                    <a:pt x="0" y="1119"/>
                  </a:lnTo>
                  <a:lnTo>
                    <a:pt x="0" y="0"/>
                  </a:lnTo>
                  <a:close/>
                </a:path>
              </a:pathLst>
            </a:custGeom>
            <a:solidFill>
              <a:schemeClr val="bg1"/>
            </a:solidFill>
            <a:ln w="0">
              <a:noFill/>
              <a:prstDash val="solid"/>
              <a:round/>
            </a:ln>
            <a:effectLst>
              <a:outerShdw blurRad="254000" dist="38100" algn="l" rotWithShape="0">
                <a:prstClr val="black">
                  <a:alpha val="40000"/>
                </a:prstClr>
              </a:outerShdw>
            </a:effectLst>
          </p:spPr>
          <p:txBody>
            <a:bodyPr vert="horz" wrap="square" lIns="56466" tIns="28233" rIns="56466" bIns="28233" numCol="1" anchor="t" anchorCtr="0" compatLnSpc="1"/>
            <a:lstStyle/>
            <a:p>
              <a:pPr>
                <a:lnSpc>
                  <a:spcPct val="120000"/>
                </a:lnSpc>
              </a:pPr>
              <a:endParaRPr lang="zh-CN" altLang="en-US" sz="1140">
                <a:solidFill>
                  <a:srgbClr val="009882"/>
                </a:solidFill>
                <a:latin typeface="字魂59号-创粗黑" panose="00000500000000000000" charset="-122"/>
                <a:ea typeface="字魂59号-创粗黑" panose="00000500000000000000" charset="-122"/>
                <a:cs typeface="+mn-ea"/>
                <a:sym typeface="Arial" panose="020B0604020202020204" pitchFamily="34" charset="0"/>
              </a:endParaRPr>
            </a:p>
          </p:txBody>
        </p:sp>
        <p:grpSp>
          <p:nvGrpSpPr>
            <p:cNvPr id="66" name="组合 65"/>
            <p:cNvGrpSpPr/>
            <p:nvPr/>
          </p:nvGrpSpPr>
          <p:grpSpPr>
            <a:xfrm>
              <a:off x="4745901" y="2482548"/>
              <a:ext cx="224700" cy="344888"/>
              <a:chOff x="5098828" y="3162328"/>
              <a:chExt cx="224700" cy="344888"/>
            </a:xfrm>
            <a:grpFill/>
          </p:grpSpPr>
          <p:sp>
            <p:nvSpPr>
              <p:cNvPr id="67" name="Freeform 164"/>
              <p:cNvSpPr/>
              <p:nvPr/>
            </p:nvSpPr>
            <p:spPr bwMode="auto">
              <a:xfrm>
                <a:off x="5152825" y="3162328"/>
                <a:ext cx="62707" cy="62707"/>
              </a:xfrm>
              <a:custGeom>
                <a:avLst/>
                <a:gdLst>
                  <a:gd name="T0" fmla="*/ 18 w 36"/>
                  <a:gd name="T1" fmla="*/ 0 h 36"/>
                  <a:gd name="T2" fmla="*/ 27 w 36"/>
                  <a:gd name="T3" fmla="*/ 3 h 36"/>
                  <a:gd name="T4" fmla="*/ 34 w 36"/>
                  <a:gd name="T5" fmla="*/ 9 h 36"/>
                  <a:gd name="T6" fmla="*/ 36 w 36"/>
                  <a:gd name="T7" fmla="*/ 18 h 36"/>
                  <a:gd name="T8" fmla="*/ 34 w 36"/>
                  <a:gd name="T9" fmla="*/ 28 h 36"/>
                  <a:gd name="T10" fmla="*/ 27 w 36"/>
                  <a:gd name="T11" fmla="*/ 34 h 36"/>
                  <a:gd name="T12" fmla="*/ 18 w 36"/>
                  <a:gd name="T13" fmla="*/ 36 h 36"/>
                  <a:gd name="T14" fmla="*/ 9 w 36"/>
                  <a:gd name="T15" fmla="*/ 34 h 36"/>
                  <a:gd name="T16" fmla="*/ 2 w 36"/>
                  <a:gd name="T17" fmla="*/ 28 h 36"/>
                  <a:gd name="T18" fmla="*/ 0 w 36"/>
                  <a:gd name="T19" fmla="*/ 18 h 36"/>
                  <a:gd name="T20" fmla="*/ 2 w 36"/>
                  <a:gd name="T21" fmla="*/ 9 h 36"/>
                  <a:gd name="T22" fmla="*/ 9 w 36"/>
                  <a:gd name="T23" fmla="*/ 3 h 36"/>
                  <a:gd name="T24" fmla="*/ 18 w 36"/>
                  <a:gd name="T25" fmla="*/ 0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6" h="36">
                    <a:moveTo>
                      <a:pt x="18" y="0"/>
                    </a:moveTo>
                    <a:lnTo>
                      <a:pt x="27" y="3"/>
                    </a:lnTo>
                    <a:lnTo>
                      <a:pt x="34" y="9"/>
                    </a:lnTo>
                    <a:lnTo>
                      <a:pt x="36" y="18"/>
                    </a:lnTo>
                    <a:lnTo>
                      <a:pt x="34" y="28"/>
                    </a:lnTo>
                    <a:lnTo>
                      <a:pt x="27" y="34"/>
                    </a:lnTo>
                    <a:lnTo>
                      <a:pt x="18" y="36"/>
                    </a:lnTo>
                    <a:lnTo>
                      <a:pt x="9" y="34"/>
                    </a:lnTo>
                    <a:lnTo>
                      <a:pt x="2" y="28"/>
                    </a:lnTo>
                    <a:lnTo>
                      <a:pt x="0" y="18"/>
                    </a:lnTo>
                    <a:lnTo>
                      <a:pt x="2" y="9"/>
                    </a:lnTo>
                    <a:lnTo>
                      <a:pt x="9" y="3"/>
                    </a:lnTo>
                    <a:lnTo>
                      <a:pt x="18" y="0"/>
                    </a:lnTo>
                    <a:close/>
                  </a:path>
                </a:pathLst>
              </a:custGeom>
              <a:solidFill>
                <a:srgbClr val="2E6F57"/>
              </a:solidFill>
              <a:ln w="0">
                <a:noFill/>
                <a:prstDash val="solid"/>
                <a:round/>
              </a:ln>
            </p:spPr>
            <p:txBody>
              <a:bodyPr vert="horz" wrap="square" lIns="56466" tIns="28233" rIns="56466" bIns="28233" numCol="1" anchor="t" anchorCtr="0" compatLnSpc="1"/>
              <a:lstStyle/>
              <a:p>
                <a:pPr>
                  <a:lnSpc>
                    <a:spcPct val="120000"/>
                  </a:lnSpc>
                </a:pPr>
                <a:endParaRPr lang="zh-CN" altLang="en-US" sz="1140">
                  <a:solidFill>
                    <a:srgbClr val="009882"/>
                  </a:solidFill>
                  <a:latin typeface="字魂59号-创粗黑" panose="00000500000000000000" charset="-122"/>
                  <a:ea typeface="字魂59号-创粗黑" panose="00000500000000000000" charset="-122"/>
                  <a:cs typeface="+mn-ea"/>
                  <a:sym typeface="Arial" panose="020B0604020202020204" pitchFamily="34" charset="0"/>
                </a:endParaRPr>
              </a:p>
            </p:txBody>
          </p:sp>
          <p:sp>
            <p:nvSpPr>
              <p:cNvPr id="68" name="Freeform 165"/>
              <p:cNvSpPr>
                <a:spLocks noEditPoints="1"/>
              </p:cNvSpPr>
              <p:nvPr/>
            </p:nvSpPr>
            <p:spPr bwMode="auto">
              <a:xfrm>
                <a:off x="5257337" y="3211100"/>
                <a:ext cx="59223" cy="41805"/>
              </a:xfrm>
              <a:custGeom>
                <a:avLst/>
                <a:gdLst>
                  <a:gd name="T0" fmla="*/ 4 w 34"/>
                  <a:gd name="T1" fmla="*/ 3 h 24"/>
                  <a:gd name="T2" fmla="*/ 4 w 34"/>
                  <a:gd name="T3" fmla="*/ 19 h 24"/>
                  <a:gd name="T4" fmla="*/ 28 w 34"/>
                  <a:gd name="T5" fmla="*/ 19 h 24"/>
                  <a:gd name="T6" fmla="*/ 28 w 34"/>
                  <a:gd name="T7" fmla="*/ 3 h 24"/>
                  <a:gd name="T8" fmla="*/ 4 w 34"/>
                  <a:gd name="T9" fmla="*/ 3 h 24"/>
                  <a:gd name="T10" fmla="*/ 2 w 34"/>
                  <a:gd name="T11" fmla="*/ 0 h 24"/>
                  <a:gd name="T12" fmla="*/ 30 w 34"/>
                  <a:gd name="T13" fmla="*/ 0 h 24"/>
                  <a:gd name="T14" fmla="*/ 33 w 34"/>
                  <a:gd name="T15" fmla="*/ 0 h 24"/>
                  <a:gd name="T16" fmla="*/ 34 w 34"/>
                  <a:gd name="T17" fmla="*/ 2 h 24"/>
                  <a:gd name="T18" fmla="*/ 34 w 34"/>
                  <a:gd name="T19" fmla="*/ 20 h 24"/>
                  <a:gd name="T20" fmla="*/ 33 w 34"/>
                  <a:gd name="T21" fmla="*/ 22 h 24"/>
                  <a:gd name="T22" fmla="*/ 30 w 34"/>
                  <a:gd name="T23" fmla="*/ 24 h 24"/>
                  <a:gd name="T24" fmla="*/ 2 w 34"/>
                  <a:gd name="T25" fmla="*/ 24 h 24"/>
                  <a:gd name="T26" fmla="*/ 0 w 34"/>
                  <a:gd name="T27" fmla="*/ 22 h 24"/>
                  <a:gd name="T28" fmla="*/ 0 w 34"/>
                  <a:gd name="T29" fmla="*/ 20 h 24"/>
                  <a:gd name="T30" fmla="*/ 0 w 34"/>
                  <a:gd name="T31" fmla="*/ 2 h 24"/>
                  <a:gd name="T32" fmla="*/ 0 w 34"/>
                  <a:gd name="T33" fmla="*/ 0 h 24"/>
                  <a:gd name="T34" fmla="*/ 2 w 34"/>
                  <a:gd name="T35" fmla="*/ 0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4" h="24">
                    <a:moveTo>
                      <a:pt x="4" y="3"/>
                    </a:moveTo>
                    <a:lnTo>
                      <a:pt x="4" y="19"/>
                    </a:lnTo>
                    <a:lnTo>
                      <a:pt x="28" y="19"/>
                    </a:lnTo>
                    <a:lnTo>
                      <a:pt x="28" y="3"/>
                    </a:lnTo>
                    <a:lnTo>
                      <a:pt x="4" y="3"/>
                    </a:lnTo>
                    <a:close/>
                    <a:moveTo>
                      <a:pt x="2" y="0"/>
                    </a:moveTo>
                    <a:lnTo>
                      <a:pt x="30" y="0"/>
                    </a:lnTo>
                    <a:lnTo>
                      <a:pt x="33" y="0"/>
                    </a:lnTo>
                    <a:lnTo>
                      <a:pt x="34" y="2"/>
                    </a:lnTo>
                    <a:lnTo>
                      <a:pt x="34" y="20"/>
                    </a:lnTo>
                    <a:lnTo>
                      <a:pt x="33" y="22"/>
                    </a:lnTo>
                    <a:lnTo>
                      <a:pt x="30" y="24"/>
                    </a:lnTo>
                    <a:lnTo>
                      <a:pt x="2" y="24"/>
                    </a:lnTo>
                    <a:lnTo>
                      <a:pt x="0" y="22"/>
                    </a:lnTo>
                    <a:lnTo>
                      <a:pt x="0" y="20"/>
                    </a:lnTo>
                    <a:lnTo>
                      <a:pt x="0" y="2"/>
                    </a:lnTo>
                    <a:lnTo>
                      <a:pt x="0" y="0"/>
                    </a:lnTo>
                    <a:lnTo>
                      <a:pt x="2" y="0"/>
                    </a:lnTo>
                    <a:close/>
                  </a:path>
                </a:pathLst>
              </a:custGeom>
              <a:solidFill>
                <a:srgbClr val="2E6F57"/>
              </a:solidFill>
              <a:ln w="0">
                <a:noFill/>
                <a:prstDash val="solid"/>
                <a:round/>
              </a:ln>
            </p:spPr>
            <p:txBody>
              <a:bodyPr vert="horz" wrap="square" lIns="56466" tIns="28233" rIns="56466" bIns="28233" numCol="1" anchor="t" anchorCtr="0" compatLnSpc="1"/>
              <a:lstStyle/>
              <a:p>
                <a:pPr>
                  <a:lnSpc>
                    <a:spcPct val="120000"/>
                  </a:lnSpc>
                </a:pPr>
                <a:endParaRPr lang="zh-CN" altLang="en-US" sz="1140">
                  <a:solidFill>
                    <a:srgbClr val="009882"/>
                  </a:solidFill>
                  <a:latin typeface="字魂59号-创粗黑" panose="00000500000000000000" charset="-122"/>
                  <a:ea typeface="字魂59号-创粗黑" panose="00000500000000000000" charset="-122"/>
                  <a:cs typeface="+mn-ea"/>
                  <a:sym typeface="Arial" panose="020B0604020202020204" pitchFamily="34" charset="0"/>
                </a:endParaRPr>
              </a:p>
            </p:txBody>
          </p:sp>
          <p:sp>
            <p:nvSpPr>
              <p:cNvPr id="69" name="Freeform 166"/>
              <p:cNvSpPr/>
              <p:nvPr/>
            </p:nvSpPr>
            <p:spPr bwMode="auto">
              <a:xfrm>
                <a:off x="5098828" y="3228519"/>
                <a:ext cx="224700" cy="278697"/>
              </a:xfrm>
              <a:custGeom>
                <a:avLst/>
                <a:gdLst>
                  <a:gd name="T0" fmla="*/ 64 w 129"/>
                  <a:gd name="T1" fmla="*/ 0 h 160"/>
                  <a:gd name="T2" fmla="*/ 70 w 129"/>
                  <a:gd name="T3" fmla="*/ 4 h 160"/>
                  <a:gd name="T4" fmla="*/ 73 w 129"/>
                  <a:gd name="T5" fmla="*/ 5 h 160"/>
                  <a:gd name="T6" fmla="*/ 98 w 129"/>
                  <a:gd name="T7" fmla="*/ 20 h 160"/>
                  <a:gd name="T8" fmla="*/ 87 w 129"/>
                  <a:gd name="T9" fmla="*/ 20 h 160"/>
                  <a:gd name="T10" fmla="*/ 86 w 129"/>
                  <a:gd name="T11" fmla="*/ 18 h 160"/>
                  <a:gd name="T12" fmla="*/ 87 w 129"/>
                  <a:gd name="T13" fmla="*/ 17 h 160"/>
                  <a:gd name="T14" fmla="*/ 92 w 129"/>
                  <a:gd name="T15" fmla="*/ 14 h 160"/>
                  <a:gd name="T16" fmla="*/ 124 w 129"/>
                  <a:gd name="T17" fmla="*/ 15 h 160"/>
                  <a:gd name="T18" fmla="*/ 129 w 129"/>
                  <a:gd name="T19" fmla="*/ 18 h 160"/>
                  <a:gd name="T20" fmla="*/ 128 w 129"/>
                  <a:gd name="T21" fmla="*/ 20 h 160"/>
                  <a:gd name="T22" fmla="*/ 114 w 129"/>
                  <a:gd name="T23" fmla="*/ 20 h 160"/>
                  <a:gd name="T24" fmla="*/ 114 w 129"/>
                  <a:gd name="T25" fmla="*/ 25 h 160"/>
                  <a:gd name="T26" fmla="*/ 93 w 129"/>
                  <a:gd name="T27" fmla="*/ 46 h 160"/>
                  <a:gd name="T28" fmla="*/ 92 w 129"/>
                  <a:gd name="T29" fmla="*/ 46 h 160"/>
                  <a:gd name="T30" fmla="*/ 89 w 129"/>
                  <a:gd name="T31" fmla="*/ 47 h 160"/>
                  <a:gd name="T32" fmla="*/ 83 w 129"/>
                  <a:gd name="T33" fmla="*/ 46 h 160"/>
                  <a:gd name="T34" fmla="*/ 73 w 129"/>
                  <a:gd name="T35" fmla="*/ 32 h 160"/>
                  <a:gd name="T36" fmla="*/ 71 w 129"/>
                  <a:gd name="T37" fmla="*/ 71 h 160"/>
                  <a:gd name="T38" fmla="*/ 69 w 129"/>
                  <a:gd name="T39" fmla="*/ 151 h 160"/>
                  <a:gd name="T40" fmla="*/ 67 w 129"/>
                  <a:gd name="T41" fmla="*/ 157 h 160"/>
                  <a:gd name="T42" fmla="*/ 61 w 129"/>
                  <a:gd name="T43" fmla="*/ 160 h 160"/>
                  <a:gd name="T44" fmla="*/ 55 w 129"/>
                  <a:gd name="T45" fmla="*/ 157 h 160"/>
                  <a:gd name="T46" fmla="*/ 52 w 129"/>
                  <a:gd name="T47" fmla="*/ 151 h 160"/>
                  <a:gd name="T48" fmla="*/ 45 w 129"/>
                  <a:gd name="T49" fmla="*/ 78 h 160"/>
                  <a:gd name="T50" fmla="*/ 45 w 129"/>
                  <a:gd name="T51" fmla="*/ 155 h 160"/>
                  <a:gd name="T52" fmla="*/ 41 w 129"/>
                  <a:gd name="T53" fmla="*/ 159 h 160"/>
                  <a:gd name="T54" fmla="*/ 33 w 129"/>
                  <a:gd name="T55" fmla="*/ 159 h 160"/>
                  <a:gd name="T56" fmla="*/ 29 w 129"/>
                  <a:gd name="T57" fmla="*/ 155 h 160"/>
                  <a:gd name="T58" fmla="*/ 28 w 129"/>
                  <a:gd name="T59" fmla="*/ 73 h 160"/>
                  <a:gd name="T60" fmla="*/ 27 w 129"/>
                  <a:gd name="T61" fmla="*/ 68 h 160"/>
                  <a:gd name="T62" fmla="*/ 15 w 129"/>
                  <a:gd name="T63" fmla="*/ 78 h 160"/>
                  <a:gd name="T64" fmla="*/ 11 w 129"/>
                  <a:gd name="T65" fmla="*/ 82 h 160"/>
                  <a:gd name="T66" fmla="*/ 5 w 129"/>
                  <a:gd name="T67" fmla="*/ 82 h 160"/>
                  <a:gd name="T68" fmla="*/ 1 w 129"/>
                  <a:gd name="T69" fmla="*/ 78 h 160"/>
                  <a:gd name="T70" fmla="*/ 1 w 129"/>
                  <a:gd name="T71" fmla="*/ 72 h 160"/>
                  <a:gd name="T72" fmla="*/ 26 w 129"/>
                  <a:gd name="T73" fmla="*/ 7 h 160"/>
                  <a:gd name="T74" fmla="*/ 28 w 129"/>
                  <a:gd name="T75" fmla="*/ 3 h 160"/>
                  <a:gd name="T76" fmla="*/ 31 w 129"/>
                  <a:gd name="T77" fmla="*/ 2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29" h="160">
                    <a:moveTo>
                      <a:pt x="35" y="0"/>
                    </a:moveTo>
                    <a:lnTo>
                      <a:pt x="64" y="0"/>
                    </a:lnTo>
                    <a:lnTo>
                      <a:pt x="67" y="2"/>
                    </a:lnTo>
                    <a:lnTo>
                      <a:pt x="70" y="4"/>
                    </a:lnTo>
                    <a:lnTo>
                      <a:pt x="70" y="4"/>
                    </a:lnTo>
                    <a:lnTo>
                      <a:pt x="73" y="5"/>
                    </a:lnTo>
                    <a:lnTo>
                      <a:pt x="89" y="29"/>
                    </a:lnTo>
                    <a:lnTo>
                      <a:pt x="98" y="20"/>
                    </a:lnTo>
                    <a:lnTo>
                      <a:pt x="88" y="20"/>
                    </a:lnTo>
                    <a:lnTo>
                      <a:pt x="87" y="20"/>
                    </a:lnTo>
                    <a:lnTo>
                      <a:pt x="86" y="18"/>
                    </a:lnTo>
                    <a:lnTo>
                      <a:pt x="86" y="18"/>
                    </a:lnTo>
                    <a:lnTo>
                      <a:pt x="87" y="17"/>
                    </a:lnTo>
                    <a:lnTo>
                      <a:pt x="87" y="17"/>
                    </a:lnTo>
                    <a:lnTo>
                      <a:pt x="91" y="15"/>
                    </a:lnTo>
                    <a:lnTo>
                      <a:pt x="92" y="14"/>
                    </a:lnTo>
                    <a:lnTo>
                      <a:pt x="122" y="14"/>
                    </a:lnTo>
                    <a:lnTo>
                      <a:pt x="124" y="15"/>
                    </a:lnTo>
                    <a:lnTo>
                      <a:pt x="128" y="17"/>
                    </a:lnTo>
                    <a:lnTo>
                      <a:pt x="129" y="18"/>
                    </a:lnTo>
                    <a:lnTo>
                      <a:pt x="129" y="18"/>
                    </a:lnTo>
                    <a:lnTo>
                      <a:pt x="128" y="20"/>
                    </a:lnTo>
                    <a:lnTo>
                      <a:pt x="127" y="20"/>
                    </a:lnTo>
                    <a:lnTo>
                      <a:pt x="114" y="20"/>
                    </a:lnTo>
                    <a:lnTo>
                      <a:pt x="114" y="23"/>
                    </a:lnTo>
                    <a:lnTo>
                      <a:pt x="114" y="25"/>
                    </a:lnTo>
                    <a:lnTo>
                      <a:pt x="112" y="27"/>
                    </a:lnTo>
                    <a:lnTo>
                      <a:pt x="93" y="46"/>
                    </a:lnTo>
                    <a:lnTo>
                      <a:pt x="92" y="46"/>
                    </a:lnTo>
                    <a:lnTo>
                      <a:pt x="92" y="46"/>
                    </a:lnTo>
                    <a:lnTo>
                      <a:pt x="91" y="47"/>
                    </a:lnTo>
                    <a:lnTo>
                      <a:pt x="89" y="47"/>
                    </a:lnTo>
                    <a:lnTo>
                      <a:pt x="86" y="47"/>
                    </a:lnTo>
                    <a:lnTo>
                      <a:pt x="83" y="46"/>
                    </a:lnTo>
                    <a:lnTo>
                      <a:pt x="81" y="45"/>
                    </a:lnTo>
                    <a:lnTo>
                      <a:pt x="73" y="32"/>
                    </a:lnTo>
                    <a:lnTo>
                      <a:pt x="71" y="68"/>
                    </a:lnTo>
                    <a:lnTo>
                      <a:pt x="71" y="71"/>
                    </a:lnTo>
                    <a:lnTo>
                      <a:pt x="69" y="73"/>
                    </a:lnTo>
                    <a:lnTo>
                      <a:pt x="69" y="151"/>
                    </a:lnTo>
                    <a:lnTo>
                      <a:pt x="69" y="155"/>
                    </a:lnTo>
                    <a:lnTo>
                      <a:pt x="67" y="157"/>
                    </a:lnTo>
                    <a:lnTo>
                      <a:pt x="65" y="159"/>
                    </a:lnTo>
                    <a:lnTo>
                      <a:pt x="61" y="160"/>
                    </a:lnTo>
                    <a:lnTo>
                      <a:pt x="57" y="159"/>
                    </a:lnTo>
                    <a:lnTo>
                      <a:pt x="55" y="157"/>
                    </a:lnTo>
                    <a:lnTo>
                      <a:pt x="53" y="155"/>
                    </a:lnTo>
                    <a:lnTo>
                      <a:pt x="52" y="151"/>
                    </a:lnTo>
                    <a:lnTo>
                      <a:pt x="52" y="78"/>
                    </a:lnTo>
                    <a:lnTo>
                      <a:pt x="45" y="78"/>
                    </a:lnTo>
                    <a:lnTo>
                      <a:pt x="45" y="151"/>
                    </a:lnTo>
                    <a:lnTo>
                      <a:pt x="45" y="155"/>
                    </a:lnTo>
                    <a:lnTo>
                      <a:pt x="43" y="157"/>
                    </a:lnTo>
                    <a:lnTo>
                      <a:pt x="41" y="159"/>
                    </a:lnTo>
                    <a:lnTo>
                      <a:pt x="37" y="160"/>
                    </a:lnTo>
                    <a:lnTo>
                      <a:pt x="33" y="159"/>
                    </a:lnTo>
                    <a:lnTo>
                      <a:pt x="31" y="157"/>
                    </a:lnTo>
                    <a:lnTo>
                      <a:pt x="29" y="155"/>
                    </a:lnTo>
                    <a:lnTo>
                      <a:pt x="28" y="151"/>
                    </a:lnTo>
                    <a:lnTo>
                      <a:pt x="28" y="73"/>
                    </a:lnTo>
                    <a:lnTo>
                      <a:pt x="27" y="71"/>
                    </a:lnTo>
                    <a:lnTo>
                      <a:pt x="27" y="68"/>
                    </a:lnTo>
                    <a:lnTo>
                      <a:pt x="26" y="47"/>
                    </a:lnTo>
                    <a:lnTo>
                      <a:pt x="15" y="78"/>
                    </a:lnTo>
                    <a:lnTo>
                      <a:pt x="13" y="80"/>
                    </a:lnTo>
                    <a:lnTo>
                      <a:pt x="11" y="82"/>
                    </a:lnTo>
                    <a:lnTo>
                      <a:pt x="7" y="82"/>
                    </a:lnTo>
                    <a:lnTo>
                      <a:pt x="5" y="82"/>
                    </a:lnTo>
                    <a:lnTo>
                      <a:pt x="2" y="80"/>
                    </a:lnTo>
                    <a:lnTo>
                      <a:pt x="1" y="78"/>
                    </a:lnTo>
                    <a:lnTo>
                      <a:pt x="0" y="74"/>
                    </a:lnTo>
                    <a:lnTo>
                      <a:pt x="1" y="72"/>
                    </a:lnTo>
                    <a:lnTo>
                      <a:pt x="25" y="8"/>
                    </a:lnTo>
                    <a:lnTo>
                      <a:pt x="26" y="7"/>
                    </a:lnTo>
                    <a:lnTo>
                      <a:pt x="26" y="5"/>
                    </a:lnTo>
                    <a:lnTo>
                      <a:pt x="28" y="3"/>
                    </a:lnTo>
                    <a:lnTo>
                      <a:pt x="29" y="2"/>
                    </a:lnTo>
                    <a:lnTo>
                      <a:pt x="31" y="2"/>
                    </a:lnTo>
                    <a:lnTo>
                      <a:pt x="35" y="0"/>
                    </a:lnTo>
                    <a:close/>
                  </a:path>
                </a:pathLst>
              </a:custGeom>
              <a:solidFill>
                <a:srgbClr val="2E6F57"/>
              </a:solidFill>
              <a:ln w="0">
                <a:noFill/>
                <a:prstDash val="solid"/>
                <a:round/>
              </a:ln>
            </p:spPr>
            <p:txBody>
              <a:bodyPr vert="horz" wrap="square" lIns="56466" tIns="28233" rIns="56466" bIns="28233" numCol="1" anchor="t" anchorCtr="0" compatLnSpc="1"/>
              <a:lstStyle/>
              <a:p>
                <a:pPr>
                  <a:lnSpc>
                    <a:spcPct val="120000"/>
                  </a:lnSpc>
                </a:pPr>
                <a:endParaRPr lang="zh-CN" altLang="en-US" sz="1140">
                  <a:solidFill>
                    <a:srgbClr val="009882"/>
                  </a:solidFill>
                  <a:latin typeface="字魂59号-创粗黑" panose="00000500000000000000" charset="-122"/>
                  <a:ea typeface="字魂59号-创粗黑" panose="00000500000000000000" charset="-122"/>
                  <a:cs typeface="+mn-ea"/>
                  <a:sym typeface="Arial" panose="020B0604020202020204" pitchFamily="34" charset="0"/>
                </a:endParaRPr>
              </a:p>
            </p:txBody>
          </p:sp>
        </p:grpSp>
      </p:grpSp>
      <p:grpSp>
        <p:nvGrpSpPr>
          <p:cNvPr id="70" name="组合 69"/>
          <p:cNvGrpSpPr/>
          <p:nvPr/>
        </p:nvGrpSpPr>
        <p:grpSpPr>
          <a:xfrm>
            <a:off x="2500009" y="2955599"/>
            <a:ext cx="4656058" cy="405513"/>
            <a:chOff x="2692946" y="4096380"/>
            <a:chExt cx="7539950" cy="656681"/>
          </a:xfrm>
          <a:solidFill>
            <a:schemeClr val="bg1"/>
          </a:solidFill>
        </p:grpSpPr>
        <p:grpSp>
          <p:nvGrpSpPr>
            <p:cNvPr id="71" name="组合 70"/>
            <p:cNvGrpSpPr/>
            <p:nvPr/>
          </p:nvGrpSpPr>
          <p:grpSpPr>
            <a:xfrm>
              <a:off x="9717306" y="4108573"/>
              <a:ext cx="515590" cy="606167"/>
              <a:chOff x="8418513" y="4619626"/>
              <a:chExt cx="469900" cy="552450"/>
            </a:xfrm>
            <a:grpFill/>
          </p:grpSpPr>
          <p:sp>
            <p:nvSpPr>
              <p:cNvPr id="89" name="Freeform 152"/>
              <p:cNvSpPr>
                <a:spLocks noEditPoints="1"/>
              </p:cNvSpPr>
              <p:nvPr/>
            </p:nvSpPr>
            <p:spPr bwMode="auto">
              <a:xfrm>
                <a:off x="8520113" y="4921251"/>
                <a:ext cx="52388" cy="85725"/>
              </a:xfrm>
              <a:custGeom>
                <a:avLst/>
                <a:gdLst>
                  <a:gd name="T0" fmla="*/ 15 w 33"/>
                  <a:gd name="T1" fmla="*/ 5 h 54"/>
                  <a:gd name="T2" fmla="*/ 12 w 33"/>
                  <a:gd name="T3" fmla="*/ 6 h 54"/>
                  <a:gd name="T4" fmla="*/ 8 w 33"/>
                  <a:gd name="T5" fmla="*/ 8 h 54"/>
                  <a:gd name="T6" fmla="*/ 6 w 33"/>
                  <a:gd name="T7" fmla="*/ 12 h 54"/>
                  <a:gd name="T8" fmla="*/ 5 w 33"/>
                  <a:gd name="T9" fmla="*/ 16 h 54"/>
                  <a:gd name="T10" fmla="*/ 5 w 33"/>
                  <a:gd name="T11" fmla="*/ 48 h 54"/>
                  <a:gd name="T12" fmla="*/ 28 w 33"/>
                  <a:gd name="T13" fmla="*/ 48 h 54"/>
                  <a:gd name="T14" fmla="*/ 28 w 33"/>
                  <a:gd name="T15" fmla="*/ 16 h 54"/>
                  <a:gd name="T16" fmla="*/ 27 w 33"/>
                  <a:gd name="T17" fmla="*/ 12 h 54"/>
                  <a:gd name="T18" fmla="*/ 25 w 33"/>
                  <a:gd name="T19" fmla="*/ 8 h 54"/>
                  <a:gd name="T20" fmla="*/ 21 w 33"/>
                  <a:gd name="T21" fmla="*/ 6 h 54"/>
                  <a:gd name="T22" fmla="*/ 17 w 33"/>
                  <a:gd name="T23" fmla="*/ 5 h 54"/>
                  <a:gd name="T24" fmla="*/ 15 w 33"/>
                  <a:gd name="T25" fmla="*/ 5 h 54"/>
                  <a:gd name="T26" fmla="*/ 15 w 33"/>
                  <a:gd name="T27" fmla="*/ 0 h 54"/>
                  <a:gd name="T28" fmla="*/ 17 w 33"/>
                  <a:gd name="T29" fmla="*/ 0 h 54"/>
                  <a:gd name="T30" fmla="*/ 22 w 33"/>
                  <a:gd name="T31" fmla="*/ 0 h 54"/>
                  <a:gd name="T32" fmla="*/ 27 w 33"/>
                  <a:gd name="T33" fmla="*/ 2 h 54"/>
                  <a:gd name="T34" fmla="*/ 30 w 33"/>
                  <a:gd name="T35" fmla="*/ 6 h 54"/>
                  <a:gd name="T36" fmla="*/ 32 w 33"/>
                  <a:gd name="T37" fmla="*/ 11 h 54"/>
                  <a:gd name="T38" fmla="*/ 33 w 33"/>
                  <a:gd name="T39" fmla="*/ 16 h 54"/>
                  <a:gd name="T40" fmla="*/ 33 w 33"/>
                  <a:gd name="T41" fmla="*/ 54 h 54"/>
                  <a:gd name="T42" fmla="*/ 0 w 33"/>
                  <a:gd name="T43" fmla="*/ 54 h 54"/>
                  <a:gd name="T44" fmla="*/ 0 w 33"/>
                  <a:gd name="T45" fmla="*/ 16 h 54"/>
                  <a:gd name="T46" fmla="*/ 0 w 33"/>
                  <a:gd name="T47" fmla="*/ 11 h 54"/>
                  <a:gd name="T48" fmla="*/ 2 w 33"/>
                  <a:gd name="T49" fmla="*/ 6 h 54"/>
                  <a:gd name="T50" fmla="*/ 6 w 33"/>
                  <a:gd name="T51" fmla="*/ 2 h 54"/>
                  <a:gd name="T52" fmla="*/ 11 w 33"/>
                  <a:gd name="T53" fmla="*/ 0 h 54"/>
                  <a:gd name="T54" fmla="*/ 15 w 33"/>
                  <a:gd name="T55" fmla="*/ 0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33" h="54">
                    <a:moveTo>
                      <a:pt x="15" y="5"/>
                    </a:moveTo>
                    <a:lnTo>
                      <a:pt x="12" y="6"/>
                    </a:lnTo>
                    <a:lnTo>
                      <a:pt x="8" y="8"/>
                    </a:lnTo>
                    <a:lnTo>
                      <a:pt x="6" y="12"/>
                    </a:lnTo>
                    <a:lnTo>
                      <a:pt x="5" y="16"/>
                    </a:lnTo>
                    <a:lnTo>
                      <a:pt x="5" y="48"/>
                    </a:lnTo>
                    <a:lnTo>
                      <a:pt x="28" y="48"/>
                    </a:lnTo>
                    <a:lnTo>
                      <a:pt x="28" y="16"/>
                    </a:lnTo>
                    <a:lnTo>
                      <a:pt x="27" y="12"/>
                    </a:lnTo>
                    <a:lnTo>
                      <a:pt x="25" y="8"/>
                    </a:lnTo>
                    <a:lnTo>
                      <a:pt x="21" y="6"/>
                    </a:lnTo>
                    <a:lnTo>
                      <a:pt x="17" y="5"/>
                    </a:lnTo>
                    <a:lnTo>
                      <a:pt x="15" y="5"/>
                    </a:lnTo>
                    <a:close/>
                    <a:moveTo>
                      <a:pt x="15" y="0"/>
                    </a:moveTo>
                    <a:lnTo>
                      <a:pt x="17" y="0"/>
                    </a:lnTo>
                    <a:lnTo>
                      <a:pt x="22" y="0"/>
                    </a:lnTo>
                    <a:lnTo>
                      <a:pt x="27" y="2"/>
                    </a:lnTo>
                    <a:lnTo>
                      <a:pt x="30" y="6"/>
                    </a:lnTo>
                    <a:lnTo>
                      <a:pt x="32" y="11"/>
                    </a:lnTo>
                    <a:lnTo>
                      <a:pt x="33" y="16"/>
                    </a:lnTo>
                    <a:lnTo>
                      <a:pt x="33" y="54"/>
                    </a:lnTo>
                    <a:lnTo>
                      <a:pt x="0" y="54"/>
                    </a:lnTo>
                    <a:lnTo>
                      <a:pt x="0" y="16"/>
                    </a:lnTo>
                    <a:lnTo>
                      <a:pt x="0" y="11"/>
                    </a:lnTo>
                    <a:lnTo>
                      <a:pt x="2" y="6"/>
                    </a:lnTo>
                    <a:lnTo>
                      <a:pt x="6" y="2"/>
                    </a:lnTo>
                    <a:lnTo>
                      <a:pt x="11" y="0"/>
                    </a:lnTo>
                    <a:lnTo>
                      <a:pt x="15" y="0"/>
                    </a:lnTo>
                    <a:close/>
                  </a:path>
                </a:pathLst>
              </a:custGeom>
              <a:grpFill/>
              <a:ln w="0">
                <a:noFill/>
                <a:prstDash val="solid"/>
                <a:round/>
              </a:ln>
            </p:spPr>
            <p:txBody>
              <a:bodyPr vert="horz" wrap="square" lIns="56466" tIns="28233" rIns="56466" bIns="28233" numCol="1" anchor="t" anchorCtr="0" compatLnSpc="1"/>
              <a:lstStyle/>
              <a:p>
                <a:pPr>
                  <a:lnSpc>
                    <a:spcPct val="120000"/>
                  </a:lnSpc>
                </a:pPr>
                <a:endParaRPr lang="zh-CN" altLang="en-US" sz="1140">
                  <a:latin typeface="字魂59号-创粗黑" panose="00000500000000000000" charset="-122"/>
                  <a:ea typeface="字魂59号-创粗黑" panose="00000500000000000000" charset="-122"/>
                  <a:cs typeface="+mn-ea"/>
                  <a:sym typeface="Arial" panose="020B0604020202020204" pitchFamily="34" charset="0"/>
                </a:endParaRPr>
              </a:p>
            </p:txBody>
          </p:sp>
          <p:sp>
            <p:nvSpPr>
              <p:cNvPr id="90" name="Freeform 153"/>
              <p:cNvSpPr>
                <a:spLocks noEditPoints="1"/>
              </p:cNvSpPr>
              <p:nvPr/>
            </p:nvSpPr>
            <p:spPr bwMode="auto">
              <a:xfrm>
                <a:off x="8589963" y="4883151"/>
                <a:ext cx="55563" cy="123825"/>
              </a:xfrm>
              <a:custGeom>
                <a:avLst/>
                <a:gdLst>
                  <a:gd name="T0" fmla="*/ 16 w 35"/>
                  <a:gd name="T1" fmla="*/ 6 h 78"/>
                  <a:gd name="T2" fmla="*/ 12 w 35"/>
                  <a:gd name="T3" fmla="*/ 7 h 78"/>
                  <a:gd name="T4" fmla="*/ 9 w 35"/>
                  <a:gd name="T5" fmla="*/ 10 h 78"/>
                  <a:gd name="T6" fmla="*/ 7 w 35"/>
                  <a:gd name="T7" fmla="*/ 13 h 78"/>
                  <a:gd name="T8" fmla="*/ 7 w 35"/>
                  <a:gd name="T9" fmla="*/ 16 h 78"/>
                  <a:gd name="T10" fmla="*/ 7 w 35"/>
                  <a:gd name="T11" fmla="*/ 72 h 78"/>
                  <a:gd name="T12" fmla="*/ 28 w 35"/>
                  <a:gd name="T13" fmla="*/ 72 h 78"/>
                  <a:gd name="T14" fmla="*/ 28 w 35"/>
                  <a:gd name="T15" fmla="*/ 16 h 78"/>
                  <a:gd name="T16" fmla="*/ 27 w 35"/>
                  <a:gd name="T17" fmla="*/ 13 h 78"/>
                  <a:gd name="T18" fmla="*/ 25 w 35"/>
                  <a:gd name="T19" fmla="*/ 10 h 78"/>
                  <a:gd name="T20" fmla="*/ 22 w 35"/>
                  <a:gd name="T21" fmla="*/ 7 h 78"/>
                  <a:gd name="T22" fmla="*/ 19 w 35"/>
                  <a:gd name="T23" fmla="*/ 6 h 78"/>
                  <a:gd name="T24" fmla="*/ 16 w 35"/>
                  <a:gd name="T25" fmla="*/ 6 h 78"/>
                  <a:gd name="T26" fmla="*/ 16 w 35"/>
                  <a:gd name="T27" fmla="*/ 0 h 78"/>
                  <a:gd name="T28" fmla="*/ 19 w 35"/>
                  <a:gd name="T29" fmla="*/ 0 h 78"/>
                  <a:gd name="T30" fmla="*/ 23 w 35"/>
                  <a:gd name="T31" fmla="*/ 1 h 78"/>
                  <a:gd name="T32" fmla="*/ 28 w 35"/>
                  <a:gd name="T33" fmla="*/ 3 h 78"/>
                  <a:gd name="T34" fmla="*/ 32 w 35"/>
                  <a:gd name="T35" fmla="*/ 7 h 78"/>
                  <a:gd name="T36" fmla="*/ 34 w 35"/>
                  <a:gd name="T37" fmla="*/ 12 h 78"/>
                  <a:gd name="T38" fmla="*/ 35 w 35"/>
                  <a:gd name="T39" fmla="*/ 16 h 78"/>
                  <a:gd name="T40" fmla="*/ 35 w 35"/>
                  <a:gd name="T41" fmla="*/ 78 h 78"/>
                  <a:gd name="T42" fmla="*/ 0 w 35"/>
                  <a:gd name="T43" fmla="*/ 78 h 78"/>
                  <a:gd name="T44" fmla="*/ 0 w 35"/>
                  <a:gd name="T45" fmla="*/ 16 h 78"/>
                  <a:gd name="T46" fmla="*/ 1 w 35"/>
                  <a:gd name="T47" fmla="*/ 12 h 78"/>
                  <a:gd name="T48" fmla="*/ 3 w 35"/>
                  <a:gd name="T49" fmla="*/ 7 h 78"/>
                  <a:gd name="T50" fmla="*/ 7 w 35"/>
                  <a:gd name="T51" fmla="*/ 3 h 78"/>
                  <a:gd name="T52" fmla="*/ 11 w 35"/>
                  <a:gd name="T53" fmla="*/ 1 h 78"/>
                  <a:gd name="T54" fmla="*/ 16 w 35"/>
                  <a:gd name="T55" fmla="*/ 0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35" h="78">
                    <a:moveTo>
                      <a:pt x="16" y="6"/>
                    </a:moveTo>
                    <a:lnTo>
                      <a:pt x="12" y="7"/>
                    </a:lnTo>
                    <a:lnTo>
                      <a:pt x="9" y="10"/>
                    </a:lnTo>
                    <a:lnTo>
                      <a:pt x="7" y="13"/>
                    </a:lnTo>
                    <a:lnTo>
                      <a:pt x="7" y="16"/>
                    </a:lnTo>
                    <a:lnTo>
                      <a:pt x="7" y="72"/>
                    </a:lnTo>
                    <a:lnTo>
                      <a:pt x="28" y="72"/>
                    </a:lnTo>
                    <a:lnTo>
                      <a:pt x="28" y="16"/>
                    </a:lnTo>
                    <a:lnTo>
                      <a:pt x="27" y="13"/>
                    </a:lnTo>
                    <a:lnTo>
                      <a:pt x="25" y="10"/>
                    </a:lnTo>
                    <a:lnTo>
                      <a:pt x="22" y="7"/>
                    </a:lnTo>
                    <a:lnTo>
                      <a:pt x="19" y="6"/>
                    </a:lnTo>
                    <a:lnTo>
                      <a:pt x="16" y="6"/>
                    </a:lnTo>
                    <a:close/>
                    <a:moveTo>
                      <a:pt x="16" y="0"/>
                    </a:moveTo>
                    <a:lnTo>
                      <a:pt x="19" y="0"/>
                    </a:lnTo>
                    <a:lnTo>
                      <a:pt x="23" y="1"/>
                    </a:lnTo>
                    <a:lnTo>
                      <a:pt x="28" y="3"/>
                    </a:lnTo>
                    <a:lnTo>
                      <a:pt x="32" y="7"/>
                    </a:lnTo>
                    <a:lnTo>
                      <a:pt x="34" y="12"/>
                    </a:lnTo>
                    <a:lnTo>
                      <a:pt x="35" y="16"/>
                    </a:lnTo>
                    <a:lnTo>
                      <a:pt x="35" y="78"/>
                    </a:lnTo>
                    <a:lnTo>
                      <a:pt x="0" y="78"/>
                    </a:lnTo>
                    <a:lnTo>
                      <a:pt x="0" y="16"/>
                    </a:lnTo>
                    <a:lnTo>
                      <a:pt x="1" y="12"/>
                    </a:lnTo>
                    <a:lnTo>
                      <a:pt x="3" y="7"/>
                    </a:lnTo>
                    <a:lnTo>
                      <a:pt x="7" y="3"/>
                    </a:lnTo>
                    <a:lnTo>
                      <a:pt x="11" y="1"/>
                    </a:lnTo>
                    <a:lnTo>
                      <a:pt x="16" y="0"/>
                    </a:lnTo>
                    <a:close/>
                  </a:path>
                </a:pathLst>
              </a:custGeom>
              <a:grpFill/>
              <a:ln w="0">
                <a:noFill/>
                <a:prstDash val="solid"/>
                <a:round/>
              </a:ln>
            </p:spPr>
            <p:txBody>
              <a:bodyPr vert="horz" wrap="square" lIns="56466" tIns="28233" rIns="56466" bIns="28233" numCol="1" anchor="t" anchorCtr="0" compatLnSpc="1"/>
              <a:lstStyle/>
              <a:p>
                <a:pPr>
                  <a:lnSpc>
                    <a:spcPct val="120000"/>
                  </a:lnSpc>
                </a:pPr>
                <a:endParaRPr lang="zh-CN" altLang="en-US" sz="1140">
                  <a:latin typeface="字魂59号-创粗黑" panose="00000500000000000000" charset="-122"/>
                  <a:ea typeface="字魂59号-创粗黑" panose="00000500000000000000" charset="-122"/>
                  <a:cs typeface="+mn-ea"/>
                  <a:sym typeface="Arial" panose="020B0604020202020204" pitchFamily="34" charset="0"/>
                </a:endParaRPr>
              </a:p>
            </p:txBody>
          </p:sp>
          <p:sp>
            <p:nvSpPr>
              <p:cNvPr id="91" name="Freeform 154"/>
              <p:cNvSpPr>
                <a:spLocks noEditPoints="1"/>
              </p:cNvSpPr>
              <p:nvPr/>
            </p:nvSpPr>
            <p:spPr bwMode="auto">
              <a:xfrm>
                <a:off x="8662988" y="4846638"/>
                <a:ext cx="52388" cy="160338"/>
              </a:xfrm>
              <a:custGeom>
                <a:avLst/>
                <a:gdLst>
                  <a:gd name="T0" fmla="*/ 16 w 33"/>
                  <a:gd name="T1" fmla="*/ 7 h 101"/>
                  <a:gd name="T2" fmla="*/ 12 w 33"/>
                  <a:gd name="T3" fmla="*/ 8 h 101"/>
                  <a:gd name="T4" fmla="*/ 8 w 33"/>
                  <a:gd name="T5" fmla="*/ 10 h 101"/>
                  <a:gd name="T6" fmla="*/ 6 w 33"/>
                  <a:gd name="T7" fmla="*/ 13 h 101"/>
                  <a:gd name="T8" fmla="*/ 5 w 33"/>
                  <a:gd name="T9" fmla="*/ 16 h 101"/>
                  <a:gd name="T10" fmla="*/ 5 w 33"/>
                  <a:gd name="T11" fmla="*/ 95 h 101"/>
                  <a:gd name="T12" fmla="*/ 28 w 33"/>
                  <a:gd name="T13" fmla="*/ 95 h 101"/>
                  <a:gd name="T14" fmla="*/ 28 w 33"/>
                  <a:gd name="T15" fmla="*/ 16 h 101"/>
                  <a:gd name="T16" fmla="*/ 27 w 33"/>
                  <a:gd name="T17" fmla="*/ 13 h 101"/>
                  <a:gd name="T18" fmla="*/ 25 w 33"/>
                  <a:gd name="T19" fmla="*/ 10 h 101"/>
                  <a:gd name="T20" fmla="*/ 21 w 33"/>
                  <a:gd name="T21" fmla="*/ 8 h 101"/>
                  <a:gd name="T22" fmla="*/ 17 w 33"/>
                  <a:gd name="T23" fmla="*/ 7 h 101"/>
                  <a:gd name="T24" fmla="*/ 16 w 33"/>
                  <a:gd name="T25" fmla="*/ 7 h 101"/>
                  <a:gd name="T26" fmla="*/ 16 w 33"/>
                  <a:gd name="T27" fmla="*/ 0 h 101"/>
                  <a:gd name="T28" fmla="*/ 17 w 33"/>
                  <a:gd name="T29" fmla="*/ 0 h 101"/>
                  <a:gd name="T30" fmla="*/ 23 w 33"/>
                  <a:gd name="T31" fmla="*/ 1 h 101"/>
                  <a:gd name="T32" fmla="*/ 27 w 33"/>
                  <a:gd name="T33" fmla="*/ 3 h 101"/>
                  <a:gd name="T34" fmla="*/ 30 w 33"/>
                  <a:gd name="T35" fmla="*/ 8 h 101"/>
                  <a:gd name="T36" fmla="*/ 32 w 33"/>
                  <a:gd name="T37" fmla="*/ 12 h 101"/>
                  <a:gd name="T38" fmla="*/ 33 w 33"/>
                  <a:gd name="T39" fmla="*/ 16 h 101"/>
                  <a:gd name="T40" fmla="*/ 33 w 33"/>
                  <a:gd name="T41" fmla="*/ 101 h 101"/>
                  <a:gd name="T42" fmla="*/ 0 w 33"/>
                  <a:gd name="T43" fmla="*/ 101 h 101"/>
                  <a:gd name="T44" fmla="*/ 0 w 33"/>
                  <a:gd name="T45" fmla="*/ 16 h 101"/>
                  <a:gd name="T46" fmla="*/ 0 w 33"/>
                  <a:gd name="T47" fmla="*/ 12 h 101"/>
                  <a:gd name="T48" fmla="*/ 2 w 33"/>
                  <a:gd name="T49" fmla="*/ 8 h 101"/>
                  <a:gd name="T50" fmla="*/ 6 w 33"/>
                  <a:gd name="T51" fmla="*/ 3 h 101"/>
                  <a:gd name="T52" fmla="*/ 11 w 33"/>
                  <a:gd name="T53" fmla="*/ 1 h 101"/>
                  <a:gd name="T54" fmla="*/ 16 w 33"/>
                  <a:gd name="T55" fmla="*/ 0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33" h="101">
                    <a:moveTo>
                      <a:pt x="16" y="7"/>
                    </a:moveTo>
                    <a:lnTo>
                      <a:pt x="12" y="8"/>
                    </a:lnTo>
                    <a:lnTo>
                      <a:pt x="8" y="10"/>
                    </a:lnTo>
                    <a:lnTo>
                      <a:pt x="6" y="13"/>
                    </a:lnTo>
                    <a:lnTo>
                      <a:pt x="5" y="16"/>
                    </a:lnTo>
                    <a:lnTo>
                      <a:pt x="5" y="95"/>
                    </a:lnTo>
                    <a:lnTo>
                      <a:pt x="28" y="95"/>
                    </a:lnTo>
                    <a:lnTo>
                      <a:pt x="28" y="16"/>
                    </a:lnTo>
                    <a:lnTo>
                      <a:pt x="27" y="13"/>
                    </a:lnTo>
                    <a:lnTo>
                      <a:pt x="25" y="10"/>
                    </a:lnTo>
                    <a:lnTo>
                      <a:pt x="21" y="8"/>
                    </a:lnTo>
                    <a:lnTo>
                      <a:pt x="17" y="7"/>
                    </a:lnTo>
                    <a:lnTo>
                      <a:pt x="16" y="7"/>
                    </a:lnTo>
                    <a:close/>
                    <a:moveTo>
                      <a:pt x="16" y="0"/>
                    </a:moveTo>
                    <a:lnTo>
                      <a:pt x="17" y="0"/>
                    </a:lnTo>
                    <a:lnTo>
                      <a:pt x="23" y="1"/>
                    </a:lnTo>
                    <a:lnTo>
                      <a:pt x="27" y="3"/>
                    </a:lnTo>
                    <a:lnTo>
                      <a:pt x="30" y="8"/>
                    </a:lnTo>
                    <a:lnTo>
                      <a:pt x="32" y="12"/>
                    </a:lnTo>
                    <a:lnTo>
                      <a:pt x="33" y="16"/>
                    </a:lnTo>
                    <a:lnTo>
                      <a:pt x="33" y="101"/>
                    </a:lnTo>
                    <a:lnTo>
                      <a:pt x="0" y="101"/>
                    </a:lnTo>
                    <a:lnTo>
                      <a:pt x="0" y="16"/>
                    </a:lnTo>
                    <a:lnTo>
                      <a:pt x="0" y="12"/>
                    </a:lnTo>
                    <a:lnTo>
                      <a:pt x="2" y="8"/>
                    </a:lnTo>
                    <a:lnTo>
                      <a:pt x="6" y="3"/>
                    </a:lnTo>
                    <a:lnTo>
                      <a:pt x="11" y="1"/>
                    </a:lnTo>
                    <a:lnTo>
                      <a:pt x="16" y="0"/>
                    </a:lnTo>
                    <a:close/>
                  </a:path>
                </a:pathLst>
              </a:custGeom>
              <a:grpFill/>
              <a:ln w="0">
                <a:noFill/>
                <a:prstDash val="solid"/>
                <a:round/>
              </a:ln>
            </p:spPr>
            <p:txBody>
              <a:bodyPr vert="horz" wrap="square" lIns="56466" tIns="28233" rIns="56466" bIns="28233" numCol="1" anchor="t" anchorCtr="0" compatLnSpc="1"/>
              <a:lstStyle/>
              <a:p>
                <a:pPr>
                  <a:lnSpc>
                    <a:spcPct val="120000"/>
                  </a:lnSpc>
                </a:pPr>
                <a:endParaRPr lang="zh-CN" altLang="en-US" sz="1140">
                  <a:latin typeface="字魂59号-创粗黑" panose="00000500000000000000" charset="-122"/>
                  <a:ea typeface="字魂59号-创粗黑" panose="00000500000000000000" charset="-122"/>
                  <a:cs typeface="+mn-ea"/>
                  <a:sym typeface="Arial" panose="020B0604020202020204" pitchFamily="34" charset="0"/>
                </a:endParaRPr>
              </a:p>
            </p:txBody>
          </p:sp>
          <p:sp>
            <p:nvSpPr>
              <p:cNvPr id="92" name="Freeform 155"/>
              <p:cNvSpPr>
                <a:spLocks noEditPoints="1"/>
              </p:cNvSpPr>
              <p:nvPr/>
            </p:nvSpPr>
            <p:spPr bwMode="auto">
              <a:xfrm>
                <a:off x="8732838" y="4810126"/>
                <a:ext cx="55563" cy="196850"/>
              </a:xfrm>
              <a:custGeom>
                <a:avLst/>
                <a:gdLst>
                  <a:gd name="T0" fmla="*/ 17 w 35"/>
                  <a:gd name="T1" fmla="*/ 6 h 124"/>
                  <a:gd name="T2" fmla="*/ 12 w 35"/>
                  <a:gd name="T3" fmla="*/ 7 h 124"/>
                  <a:gd name="T4" fmla="*/ 9 w 35"/>
                  <a:gd name="T5" fmla="*/ 9 h 124"/>
                  <a:gd name="T6" fmla="*/ 7 w 35"/>
                  <a:gd name="T7" fmla="*/ 12 h 124"/>
                  <a:gd name="T8" fmla="*/ 7 w 35"/>
                  <a:gd name="T9" fmla="*/ 17 h 124"/>
                  <a:gd name="T10" fmla="*/ 7 w 35"/>
                  <a:gd name="T11" fmla="*/ 118 h 124"/>
                  <a:gd name="T12" fmla="*/ 28 w 35"/>
                  <a:gd name="T13" fmla="*/ 118 h 124"/>
                  <a:gd name="T14" fmla="*/ 28 w 35"/>
                  <a:gd name="T15" fmla="*/ 17 h 124"/>
                  <a:gd name="T16" fmla="*/ 27 w 35"/>
                  <a:gd name="T17" fmla="*/ 12 h 124"/>
                  <a:gd name="T18" fmla="*/ 25 w 35"/>
                  <a:gd name="T19" fmla="*/ 9 h 124"/>
                  <a:gd name="T20" fmla="*/ 22 w 35"/>
                  <a:gd name="T21" fmla="*/ 7 h 124"/>
                  <a:gd name="T22" fmla="*/ 19 w 35"/>
                  <a:gd name="T23" fmla="*/ 6 h 124"/>
                  <a:gd name="T24" fmla="*/ 17 w 35"/>
                  <a:gd name="T25" fmla="*/ 6 h 124"/>
                  <a:gd name="T26" fmla="*/ 17 w 35"/>
                  <a:gd name="T27" fmla="*/ 0 h 124"/>
                  <a:gd name="T28" fmla="*/ 19 w 35"/>
                  <a:gd name="T29" fmla="*/ 0 h 124"/>
                  <a:gd name="T30" fmla="*/ 24 w 35"/>
                  <a:gd name="T31" fmla="*/ 0 h 124"/>
                  <a:gd name="T32" fmla="*/ 28 w 35"/>
                  <a:gd name="T33" fmla="*/ 2 h 124"/>
                  <a:gd name="T34" fmla="*/ 32 w 35"/>
                  <a:gd name="T35" fmla="*/ 7 h 124"/>
                  <a:gd name="T36" fmla="*/ 34 w 35"/>
                  <a:gd name="T37" fmla="*/ 11 h 124"/>
                  <a:gd name="T38" fmla="*/ 35 w 35"/>
                  <a:gd name="T39" fmla="*/ 17 h 124"/>
                  <a:gd name="T40" fmla="*/ 35 w 35"/>
                  <a:gd name="T41" fmla="*/ 124 h 124"/>
                  <a:gd name="T42" fmla="*/ 0 w 35"/>
                  <a:gd name="T43" fmla="*/ 124 h 124"/>
                  <a:gd name="T44" fmla="*/ 0 w 35"/>
                  <a:gd name="T45" fmla="*/ 17 h 124"/>
                  <a:gd name="T46" fmla="*/ 1 w 35"/>
                  <a:gd name="T47" fmla="*/ 11 h 124"/>
                  <a:gd name="T48" fmla="*/ 4 w 35"/>
                  <a:gd name="T49" fmla="*/ 7 h 124"/>
                  <a:gd name="T50" fmla="*/ 7 w 35"/>
                  <a:gd name="T51" fmla="*/ 2 h 124"/>
                  <a:gd name="T52" fmla="*/ 11 w 35"/>
                  <a:gd name="T53" fmla="*/ 0 h 124"/>
                  <a:gd name="T54" fmla="*/ 17 w 35"/>
                  <a:gd name="T55" fmla="*/ 0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35" h="124">
                    <a:moveTo>
                      <a:pt x="17" y="6"/>
                    </a:moveTo>
                    <a:lnTo>
                      <a:pt x="12" y="7"/>
                    </a:lnTo>
                    <a:lnTo>
                      <a:pt x="9" y="9"/>
                    </a:lnTo>
                    <a:lnTo>
                      <a:pt x="7" y="12"/>
                    </a:lnTo>
                    <a:lnTo>
                      <a:pt x="7" y="17"/>
                    </a:lnTo>
                    <a:lnTo>
                      <a:pt x="7" y="118"/>
                    </a:lnTo>
                    <a:lnTo>
                      <a:pt x="28" y="118"/>
                    </a:lnTo>
                    <a:lnTo>
                      <a:pt x="28" y="17"/>
                    </a:lnTo>
                    <a:lnTo>
                      <a:pt x="27" y="12"/>
                    </a:lnTo>
                    <a:lnTo>
                      <a:pt x="25" y="9"/>
                    </a:lnTo>
                    <a:lnTo>
                      <a:pt x="22" y="7"/>
                    </a:lnTo>
                    <a:lnTo>
                      <a:pt x="19" y="6"/>
                    </a:lnTo>
                    <a:lnTo>
                      <a:pt x="17" y="6"/>
                    </a:lnTo>
                    <a:close/>
                    <a:moveTo>
                      <a:pt x="17" y="0"/>
                    </a:moveTo>
                    <a:lnTo>
                      <a:pt x="19" y="0"/>
                    </a:lnTo>
                    <a:lnTo>
                      <a:pt x="24" y="0"/>
                    </a:lnTo>
                    <a:lnTo>
                      <a:pt x="28" y="2"/>
                    </a:lnTo>
                    <a:lnTo>
                      <a:pt x="32" y="7"/>
                    </a:lnTo>
                    <a:lnTo>
                      <a:pt x="34" y="11"/>
                    </a:lnTo>
                    <a:lnTo>
                      <a:pt x="35" y="17"/>
                    </a:lnTo>
                    <a:lnTo>
                      <a:pt x="35" y="124"/>
                    </a:lnTo>
                    <a:lnTo>
                      <a:pt x="0" y="124"/>
                    </a:lnTo>
                    <a:lnTo>
                      <a:pt x="0" y="17"/>
                    </a:lnTo>
                    <a:lnTo>
                      <a:pt x="1" y="11"/>
                    </a:lnTo>
                    <a:lnTo>
                      <a:pt x="4" y="7"/>
                    </a:lnTo>
                    <a:lnTo>
                      <a:pt x="7" y="2"/>
                    </a:lnTo>
                    <a:lnTo>
                      <a:pt x="11" y="0"/>
                    </a:lnTo>
                    <a:lnTo>
                      <a:pt x="17" y="0"/>
                    </a:lnTo>
                    <a:close/>
                  </a:path>
                </a:pathLst>
              </a:custGeom>
              <a:grpFill/>
              <a:ln w="0">
                <a:noFill/>
                <a:prstDash val="solid"/>
                <a:round/>
              </a:ln>
            </p:spPr>
            <p:txBody>
              <a:bodyPr vert="horz" wrap="square" lIns="56466" tIns="28233" rIns="56466" bIns="28233" numCol="1" anchor="t" anchorCtr="0" compatLnSpc="1"/>
              <a:lstStyle/>
              <a:p>
                <a:pPr>
                  <a:lnSpc>
                    <a:spcPct val="120000"/>
                  </a:lnSpc>
                </a:pPr>
                <a:endParaRPr lang="zh-CN" altLang="en-US" sz="1140">
                  <a:latin typeface="字魂59号-创粗黑" panose="00000500000000000000" charset="-122"/>
                  <a:ea typeface="字魂59号-创粗黑" panose="00000500000000000000" charset="-122"/>
                  <a:cs typeface="+mn-ea"/>
                  <a:sym typeface="Arial" panose="020B0604020202020204" pitchFamily="34" charset="0"/>
                </a:endParaRPr>
              </a:p>
            </p:txBody>
          </p:sp>
          <p:sp>
            <p:nvSpPr>
              <p:cNvPr id="93" name="Freeform 156"/>
              <p:cNvSpPr>
                <a:spLocks noEditPoints="1"/>
              </p:cNvSpPr>
              <p:nvPr/>
            </p:nvSpPr>
            <p:spPr bwMode="auto">
              <a:xfrm>
                <a:off x="8418513" y="4619626"/>
                <a:ext cx="469900" cy="552450"/>
              </a:xfrm>
              <a:custGeom>
                <a:avLst/>
                <a:gdLst>
                  <a:gd name="T0" fmla="*/ 82 w 296"/>
                  <a:gd name="T1" fmla="*/ 330 h 348"/>
                  <a:gd name="T2" fmla="*/ 80 w 296"/>
                  <a:gd name="T3" fmla="*/ 335 h 348"/>
                  <a:gd name="T4" fmla="*/ 84 w 296"/>
                  <a:gd name="T5" fmla="*/ 342 h 348"/>
                  <a:gd name="T6" fmla="*/ 211 w 296"/>
                  <a:gd name="T7" fmla="*/ 342 h 348"/>
                  <a:gd name="T8" fmla="*/ 216 w 296"/>
                  <a:gd name="T9" fmla="*/ 335 h 348"/>
                  <a:gd name="T10" fmla="*/ 213 w 296"/>
                  <a:gd name="T11" fmla="*/ 330 h 348"/>
                  <a:gd name="T12" fmla="*/ 86 w 296"/>
                  <a:gd name="T13" fmla="*/ 328 h 348"/>
                  <a:gd name="T14" fmla="*/ 183 w 296"/>
                  <a:gd name="T15" fmla="*/ 321 h 348"/>
                  <a:gd name="T16" fmla="*/ 29 w 296"/>
                  <a:gd name="T17" fmla="*/ 109 h 348"/>
                  <a:gd name="T18" fmla="*/ 267 w 296"/>
                  <a:gd name="T19" fmla="*/ 109 h 348"/>
                  <a:gd name="T20" fmla="*/ 137 w 296"/>
                  <a:gd name="T21" fmla="*/ 143 h 348"/>
                  <a:gd name="T22" fmla="*/ 88 w 296"/>
                  <a:gd name="T23" fmla="*/ 121 h 348"/>
                  <a:gd name="T24" fmla="*/ 39 w 296"/>
                  <a:gd name="T25" fmla="*/ 109 h 348"/>
                  <a:gd name="T26" fmla="*/ 10 w 296"/>
                  <a:gd name="T27" fmla="*/ 92 h 348"/>
                  <a:gd name="T28" fmla="*/ 6 w 296"/>
                  <a:gd name="T29" fmla="*/ 99 h 348"/>
                  <a:gd name="T30" fmla="*/ 7 w 296"/>
                  <a:gd name="T31" fmla="*/ 271 h 348"/>
                  <a:gd name="T32" fmla="*/ 283 w 296"/>
                  <a:gd name="T33" fmla="*/ 273 h 348"/>
                  <a:gd name="T34" fmla="*/ 289 w 296"/>
                  <a:gd name="T35" fmla="*/ 269 h 348"/>
                  <a:gd name="T36" fmla="*/ 289 w 296"/>
                  <a:gd name="T37" fmla="*/ 95 h 348"/>
                  <a:gd name="T38" fmla="*/ 283 w 296"/>
                  <a:gd name="T39" fmla="*/ 91 h 348"/>
                  <a:gd name="T40" fmla="*/ 147 w 296"/>
                  <a:gd name="T41" fmla="*/ 104 h 348"/>
                  <a:gd name="T42" fmla="*/ 23 w 296"/>
                  <a:gd name="T43" fmla="*/ 261 h 348"/>
                  <a:gd name="T44" fmla="*/ 22 w 296"/>
                  <a:gd name="T45" fmla="*/ 97 h 348"/>
                  <a:gd name="T46" fmla="*/ 88 w 296"/>
                  <a:gd name="T47" fmla="*/ 5 h 348"/>
                  <a:gd name="T48" fmla="*/ 33 w 296"/>
                  <a:gd name="T49" fmla="*/ 21 h 348"/>
                  <a:gd name="T50" fmla="*/ 10 w 296"/>
                  <a:gd name="T51" fmla="*/ 60 h 348"/>
                  <a:gd name="T52" fmla="*/ 33 w 296"/>
                  <a:gd name="T53" fmla="*/ 99 h 348"/>
                  <a:gd name="T54" fmla="*/ 88 w 296"/>
                  <a:gd name="T55" fmla="*/ 115 h 348"/>
                  <a:gd name="T56" fmla="*/ 105 w 296"/>
                  <a:gd name="T57" fmla="*/ 114 h 348"/>
                  <a:gd name="T58" fmla="*/ 129 w 296"/>
                  <a:gd name="T59" fmla="*/ 107 h 348"/>
                  <a:gd name="T60" fmla="*/ 164 w 296"/>
                  <a:gd name="T61" fmla="*/ 75 h 348"/>
                  <a:gd name="T62" fmla="*/ 155 w 296"/>
                  <a:gd name="T63" fmla="*/ 32 h 348"/>
                  <a:gd name="T64" fmla="*/ 108 w 296"/>
                  <a:gd name="T65" fmla="*/ 7 h 348"/>
                  <a:gd name="T66" fmla="*/ 110 w 296"/>
                  <a:gd name="T67" fmla="*/ 2 h 348"/>
                  <a:gd name="T68" fmla="*/ 160 w 296"/>
                  <a:gd name="T69" fmla="*/ 29 h 348"/>
                  <a:gd name="T70" fmla="*/ 170 w 296"/>
                  <a:gd name="T71" fmla="*/ 74 h 348"/>
                  <a:gd name="T72" fmla="*/ 287 w 296"/>
                  <a:gd name="T73" fmla="*/ 85 h 348"/>
                  <a:gd name="T74" fmla="*/ 295 w 296"/>
                  <a:gd name="T75" fmla="*/ 94 h 348"/>
                  <a:gd name="T76" fmla="*/ 295 w 296"/>
                  <a:gd name="T77" fmla="*/ 270 h 348"/>
                  <a:gd name="T78" fmla="*/ 287 w 296"/>
                  <a:gd name="T79" fmla="*/ 279 h 348"/>
                  <a:gd name="T80" fmla="*/ 190 w 296"/>
                  <a:gd name="T81" fmla="*/ 321 h 348"/>
                  <a:gd name="T82" fmla="*/ 217 w 296"/>
                  <a:gd name="T83" fmla="*/ 323 h 348"/>
                  <a:gd name="T84" fmla="*/ 222 w 296"/>
                  <a:gd name="T85" fmla="*/ 334 h 348"/>
                  <a:gd name="T86" fmla="*/ 219 w 296"/>
                  <a:gd name="T87" fmla="*/ 343 h 348"/>
                  <a:gd name="T88" fmla="*/ 209 w 296"/>
                  <a:gd name="T89" fmla="*/ 348 h 348"/>
                  <a:gd name="T90" fmla="*/ 79 w 296"/>
                  <a:gd name="T91" fmla="*/ 346 h 348"/>
                  <a:gd name="T92" fmla="*/ 73 w 296"/>
                  <a:gd name="T93" fmla="*/ 335 h 348"/>
                  <a:gd name="T94" fmla="*/ 77 w 296"/>
                  <a:gd name="T95" fmla="*/ 327 h 348"/>
                  <a:gd name="T96" fmla="*/ 86 w 296"/>
                  <a:gd name="T97" fmla="*/ 321 h 348"/>
                  <a:gd name="T98" fmla="*/ 13 w 296"/>
                  <a:gd name="T99" fmla="*/ 279 h 348"/>
                  <a:gd name="T100" fmla="*/ 2 w 296"/>
                  <a:gd name="T101" fmla="*/ 274 h 348"/>
                  <a:gd name="T102" fmla="*/ 0 w 296"/>
                  <a:gd name="T103" fmla="*/ 99 h 348"/>
                  <a:gd name="T104" fmla="*/ 5 w 296"/>
                  <a:gd name="T105" fmla="*/ 88 h 348"/>
                  <a:gd name="T106" fmla="*/ 6 w 296"/>
                  <a:gd name="T107" fmla="*/ 74 h 348"/>
                  <a:gd name="T108" fmla="*/ 16 w 296"/>
                  <a:gd name="T109" fmla="*/ 29 h 348"/>
                  <a:gd name="T110" fmla="*/ 66 w 296"/>
                  <a:gd name="T111" fmla="*/ 2 h 3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96" h="348">
                    <a:moveTo>
                      <a:pt x="86" y="328"/>
                    </a:moveTo>
                    <a:lnTo>
                      <a:pt x="84" y="328"/>
                    </a:lnTo>
                    <a:lnTo>
                      <a:pt x="82" y="330"/>
                    </a:lnTo>
                    <a:lnTo>
                      <a:pt x="80" y="332"/>
                    </a:lnTo>
                    <a:lnTo>
                      <a:pt x="80" y="334"/>
                    </a:lnTo>
                    <a:lnTo>
                      <a:pt x="80" y="335"/>
                    </a:lnTo>
                    <a:lnTo>
                      <a:pt x="80" y="339"/>
                    </a:lnTo>
                    <a:lnTo>
                      <a:pt x="82" y="341"/>
                    </a:lnTo>
                    <a:lnTo>
                      <a:pt x="84" y="342"/>
                    </a:lnTo>
                    <a:lnTo>
                      <a:pt x="86" y="343"/>
                    </a:lnTo>
                    <a:lnTo>
                      <a:pt x="209" y="343"/>
                    </a:lnTo>
                    <a:lnTo>
                      <a:pt x="211" y="342"/>
                    </a:lnTo>
                    <a:lnTo>
                      <a:pt x="213" y="341"/>
                    </a:lnTo>
                    <a:lnTo>
                      <a:pt x="216" y="339"/>
                    </a:lnTo>
                    <a:lnTo>
                      <a:pt x="216" y="335"/>
                    </a:lnTo>
                    <a:lnTo>
                      <a:pt x="216" y="334"/>
                    </a:lnTo>
                    <a:lnTo>
                      <a:pt x="216" y="332"/>
                    </a:lnTo>
                    <a:lnTo>
                      <a:pt x="213" y="330"/>
                    </a:lnTo>
                    <a:lnTo>
                      <a:pt x="211" y="328"/>
                    </a:lnTo>
                    <a:lnTo>
                      <a:pt x="209" y="328"/>
                    </a:lnTo>
                    <a:lnTo>
                      <a:pt x="86" y="328"/>
                    </a:lnTo>
                    <a:close/>
                    <a:moveTo>
                      <a:pt x="113" y="279"/>
                    </a:moveTo>
                    <a:lnTo>
                      <a:pt x="113" y="321"/>
                    </a:lnTo>
                    <a:lnTo>
                      <a:pt x="183" y="321"/>
                    </a:lnTo>
                    <a:lnTo>
                      <a:pt x="183" y="279"/>
                    </a:lnTo>
                    <a:lnTo>
                      <a:pt x="113" y="279"/>
                    </a:lnTo>
                    <a:close/>
                    <a:moveTo>
                      <a:pt x="29" y="109"/>
                    </a:moveTo>
                    <a:lnTo>
                      <a:pt x="29" y="255"/>
                    </a:lnTo>
                    <a:lnTo>
                      <a:pt x="267" y="255"/>
                    </a:lnTo>
                    <a:lnTo>
                      <a:pt x="267" y="109"/>
                    </a:lnTo>
                    <a:lnTo>
                      <a:pt x="137" y="109"/>
                    </a:lnTo>
                    <a:lnTo>
                      <a:pt x="133" y="112"/>
                    </a:lnTo>
                    <a:lnTo>
                      <a:pt x="137" y="143"/>
                    </a:lnTo>
                    <a:lnTo>
                      <a:pt x="104" y="120"/>
                    </a:lnTo>
                    <a:lnTo>
                      <a:pt x="95" y="121"/>
                    </a:lnTo>
                    <a:lnTo>
                      <a:pt x="88" y="121"/>
                    </a:lnTo>
                    <a:lnTo>
                      <a:pt x="70" y="120"/>
                    </a:lnTo>
                    <a:lnTo>
                      <a:pt x="54" y="116"/>
                    </a:lnTo>
                    <a:lnTo>
                      <a:pt x="39" y="109"/>
                    </a:lnTo>
                    <a:lnTo>
                      <a:pt x="29" y="109"/>
                    </a:lnTo>
                    <a:close/>
                    <a:moveTo>
                      <a:pt x="13" y="91"/>
                    </a:moveTo>
                    <a:lnTo>
                      <a:pt x="10" y="92"/>
                    </a:lnTo>
                    <a:lnTo>
                      <a:pt x="7" y="93"/>
                    </a:lnTo>
                    <a:lnTo>
                      <a:pt x="6" y="95"/>
                    </a:lnTo>
                    <a:lnTo>
                      <a:pt x="6" y="99"/>
                    </a:lnTo>
                    <a:lnTo>
                      <a:pt x="6" y="266"/>
                    </a:lnTo>
                    <a:lnTo>
                      <a:pt x="6" y="269"/>
                    </a:lnTo>
                    <a:lnTo>
                      <a:pt x="7" y="271"/>
                    </a:lnTo>
                    <a:lnTo>
                      <a:pt x="10" y="272"/>
                    </a:lnTo>
                    <a:lnTo>
                      <a:pt x="13" y="273"/>
                    </a:lnTo>
                    <a:lnTo>
                      <a:pt x="283" y="273"/>
                    </a:lnTo>
                    <a:lnTo>
                      <a:pt x="285" y="272"/>
                    </a:lnTo>
                    <a:lnTo>
                      <a:pt x="287" y="271"/>
                    </a:lnTo>
                    <a:lnTo>
                      <a:pt x="289" y="269"/>
                    </a:lnTo>
                    <a:lnTo>
                      <a:pt x="289" y="266"/>
                    </a:lnTo>
                    <a:lnTo>
                      <a:pt x="289" y="99"/>
                    </a:lnTo>
                    <a:lnTo>
                      <a:pt x="289" y="95"/>
                    </a:lnTo>
                    <a:lnTo>
                      <a:pt x="287" y="93"/>
                    </a:lnTo>
                    <a:lnTo>
                      <a:pt x="285" y="92"/>
                    </a:lnTo>
                    <a:lnTo>
                      <a:pt x="283" y="91"/>
                    </a:lnTo>
                    <a:lnTo>
                      <a:pt x="160" y="91"/>
                    </a:lnTo>
                    <a:lnTo>
                      <a:pt x="154" y="97"/>
                    </a:lnTo>
                    <a:lnTo>
                      <a:pt x="147" y="104"/>
                    </a:lnTo>
                    <a:lnTo>
                      <a:pt x="272" y="104"/>
                    </a:lnTo>
                    <a:lnTo>
                      <a:pt x="272" y="261"/>
                    </a:lnTo>
                    <a:lnTo>
                      <a:pt x="23" y="261"/>
                    </a:lnTo>
                    <a:lnTo>
                      <a:pt x="23" y="104"/>
                    </a:lnTo>
                    <a:lnTo>
                      <a:pt x="29" y="104"/>
                    </a:lnTo>
                    <a:lnTo>
                      <a:pt x="22" y="97"/>
                    </a:lnTo>
                    <a:lnTo>
                      <a:pt x="16" y="91"/>
                    </a:lnTo>
                    <a:lnTo>
                      <a:pt x="13" y="91"/>
                    </a:lnTo>
                    <a:close/>
                    <a:moveTo>
                      <a:pt x="88" y="5"/>
                    </a:moveTo>
                    <a:lnTo>
                      <a:pt x="67" y="7"/>
                    </a:lnTo>
                    <a:lnTo>
                      <a:pt x="48" y="13"/>
                    </a:lnTo>
                    <a:lnTo>
                      <a:pt x="33" y="21"/>
                    </a:lnTo>
                    <a:lnTo>
                      <a:pt x="21" y="32"/>
                    </a:lnTo>
                    <a:lnTo>
                      <a:pt x="13" y="45"/>
                    </a:lnTo>
                    <a:lnTo>
                      <a:pt x="10" y="60"/>
                    </a:lnTo>
                    <a:lnTo>
                      <a:pt x="13" y="75"/>
                    </a:lnTo>
                    <a:lnTo>
                      <a:pt x="21" y="88"/>
                    </a:lnTo>
                    <a:lnTo>
                      <a:pt x="33" y="99"/>
                    </a:lnTo>
                    <a:lnTo>
                      <a:pt x="48" y="107"/>
                    </a:lnTo>
                    <a:lnTo>
                      <a:pt x="67" y="113"/>
                    </a:lnTo>
                    <a:lnTo>
                      <a:pt x="88" y="115"/>
                    </a:lnTo>
                    <a:lnTo>
                      <a:pt x="96" y="115"/>
                    </a:lnTo>
                    <a:lnTo>
                      <a:pt x="104" y="114"/>
                    </a:lnTo>
                    <a:lnTo>
                      <a:pt x="105" y="114"/>
                    </a:lnTo>
                    <a:lnTo>
                      <a:pt x="130" y="131"/>
                    </a:lnTo>
                    <a:lnTo>
                      <a:pt x="127" y="108"/>
                    </a:lnTo>
                    <a:lnTo>
                      <a:pt x="129" y="107"/>
                    </a:lnTo>
                    <a:lnTo>
                      <a:pt x="144" y="99"/>
                    </a:lnTo>
                    <a:lnTo>
                      <a:pt x="156" y="87"/>
                    </a:lnTo>
                    <a:lnTo>
                      <a:pt x="164" y="75"/>
                    </a:lnTo>
                    <a:lnTo>
                      <a:pt x="166" y="60"/>
                    </a:lnTo>
                    <a:lnTo>
                      <a:pt x="162" y="45"/>
                    </a:lnTo>
                    <a:lnTo>
                      <a:pt x="155" y="32"/>
                    </a:lnTo>
                    <a:lnTo>
                      <a:pt x="143" y="21"/>
                    </a:lnTo>
                    <a:lnTo>
                      <a:pt x="127" y="13"/>
                    </a:lnTo>
                    <a:lnTo>
                      <a:pt x="108" y="7"/>
                    </a:lnTo>
                    <a:lnTo>
                      <a:pt x="88" y="5"/>
                    </a:lnTo>
                    <a:close/>
                    <a:moveTo>
                      <a:pt x="88" y="0"/>
                    </a:moveTo>
                    <a:lnTo>
                      <a:pt x="110" y="2"/>
                    </a:lnTo>
                    <a:lnTo>
                      <a:pt x="130" y="7"/>
                    </a:lnTo>
                    <a:lnTo>
                      <a:pt x="147" y="17"/>
                    </a:lnTo>
                    <a:lnTo>
                      <a:pt x="160" y="29"/>
                    </a:lnTo>
                    <a:lnTo>
                      <a:pt x="169" y="44"/>
                    </a:lnTo>
                    <a:lnTo>
                      <a:pt x="171" y="60"/>
                    </a:lnTo>
                    <a:lnTo>
                      <a:pt x="170" y="74"/>
                    </a:lnTo>
                    <a:lnTo>
                      <a:pt x="165" y="85"/>
                    </a:lnTo>
                    <a:lnTo>
                      <a:pt x="283" y="85"/>
                    </a:lnTo>
                    <a:lnTo>
                      <a:pt x="287" y="85"/>
                    </a:lnTo>
                    <a:lnTo>
                      <a:pt x="291" y="88"/>
                    </a:lnTo>
                    <a:lnTo>
                      <a:pt x="294" y="91"/>
                    </a:lnTo>
                    <a:lnTo>
                      <a:pt x="295" y="94"/>
                    </a:lnTo>
                    <a:lnTo>
                      <a:pt x="296" y="99"/>
                    </a:lnTo>
                    <a:lnTo>
                      <a:pt x="296" y="266"/>
                    </a:lnTo>
                    <a:lnTo>
                      <a:pt x="295" y="270"/>
                    </a:lnTo>
                    <a:lnTo>
                      <a:pt x="294" y="274"/>
                    </a:lnTo>
                    <a:lnTo>
                      <a:pt x="291" y="277"/>
                    </a:lnTo>
                    <a:lnTo>
                      <a:pt x="287" y="279"/>
                    </a:lnTo>
                    <a:lnTo>
                      <a:pt x="283" y="279"/>
                    </a:lnTo>
                    <a:lnTo>
                      <a:pt x="190" y="279"/>
                    </a:lnTo>
                    <a:lnTo>
                      <a:pt x="190" y="321"/>
                    </a:lnTo>
                    <a:lnTo>
                      <a:pt x="209" y="321"/>
                    </a:lnTo>
                    <a:lnTo>
                      <a:pt x="212" y="322"/>
                    </a:lnTo>
                    <a:lnTo>
                      <a:pt x="217" y="323"/>
                    </a:lnTo>
                    <a:lnTo>
                      <a:pt x="219" y="327"/>
                    </a:lnTo>
                    <a:lnTo>
                      <a:pt x="221" y="330"/>
                    </a:lnTo>
                    <a:lnTo>
                      <a:pt x="222" y="334"/>
                    </a:lnTo>
                    <a:lnTo>
                      <a:pt x="222" y="335"/>
                    </a:lnTo>
                    <a:lnTo>
                      <a:pt x="221" y="340"/>
                    </a:lnTo>
                    <a:lnTo>
                      <a:pt x="219" y="343"/>
                    </a:lnTo>
                    <a:lnTo>
                      <a:pt x="217" y="346"/>
                    </a:lnTo>
                    <a:lnTo>
                      <a:pt x="212" y="348"/>
                    </a:lnTo>
                    <a:lnTo>
                      <a:pt x="209" y="348"/>
                    </a:lnTo>
                    <a:lnTo>
                      <a:pt x="86" y="348"/>
                    </a:lnTo>
                    <a:lnTo>
                      <a:pt x="82" y="348"/>
                    </a:lnTo>
                    <a:lnTo>
                      <a:pt x="79" y="346"/>
                    </a:lnTo>
                    <a:lnTo>
                      <a:pt x="77" y="343"/>
                    </a:lnTo>
                    <a:lnTo>
                      <a:pt x="75" y="340"/>
                    </a:lnTo>
                    <a:lnTo>
                      <a:pt x="73" y="335"/>
                    </a:lnTo>
                    <a:lnTo>
                      <a:pt x="73" y="334"/>
                    </a:lnTo>
                    <a:lnTo>
                      <a:pt x="75" y="330"/>
                    </a:lnTo>
                    <a:lnTo>
                      <a:pt x="77" y="327"/>
                    </a:lnTo>
                    <a:lnTo>
                      <a:pt x="79" y="323"/>
                    </a:lnTo>
                    <a:lnTo>
                      <a:pt x="82" y="322"/>
                    </a:lnTo>
                    <a:lnTo>
                      <a:pt x="86" y="321"/>
                    </a:lnTo>
                    <a:lnTo>
                      <a:pt x="106" y="321"/>
                    </a:lnTo>
                    <a:lnTo>
                      <a:pt x="106" y="279"/>
                    </a:lnTo>
                    <a:lnTo>
                      <a:pt x="13" y="279"/>
                    </a:lnTo>
                    <a:lnTo>
                      <a:pt x="8" y="279"/>
                    </a:lnTo>
                    <a:lnTo>
                      <a:pt x="5" y="277"/>
                    </a:lnTo>
                    <a:lnTo>
                      <a:pt x="2" y="274"/>
                    </a:lnTo>
                    <a:lnTo>
                      <a:pt x="1" y="270"/>
                    </a:lnTo>
                    <a:lnTo>
                      <a:pt x="0" y="266"/>
                    </a:lnTo>
                    <a:lnTo>
                      <a:pt x="0" y="99"/>
                    </a:lnTo>
                    <a:lnTo>
                      <a:pt x="1" y="94"/>
                    </a:lnTo>
                    <a:lnTo>
                      <a:pt x="2" y="91"/>
                    </a:lnTo>
                    <a:lnTo>
                      <a:pt x="5" y="88"/>
                    </a:lnTo>
                    <a:lnTo>
                      <a:pt x="8" y="87"/>
                    </a:lnTo>
                    <a:lnTo>
                      <a:pt x="12" y="85"/>
                    </a:lnTo>
                    <a:lnTo>
                      <a:pt x="6" y="74"/>
                    </a:lnTo>
                    <a:lnTo>
                      <a:pt x="4" y="60"/>
                    </a:lnTo>
                    <a:lnTo>
                      <a:pt x="7" y="44"/>
                    </a:lnTo>
                    <a:lnTo>
                      <a:pt x="16" y="29"/>
                    </a:lnTo>
                    <a:lnTo>
                      <a:pt x="29" y="17"/>
                    </a:lnTo>
                    <a:lnTo>
                      <a:pt x="45" y="7"/>
                    </a:lnTo>
                    <a:lnTo>
                      <a:pt x="66" y="2"/>
                    </a:lnTo>
                    <a:lnTo>
                      <a:pt x="88" y="0"/>
                    </a:lnTo>
                    <a:close/>
                  </a:path>
                </a:pathLst>
              </a:custGeom>
              <a:grpFill/>
              <a:ln w="0">
                <a:noFill/>
                <a:prstDash val="solid"/>
                <a:round/>
              </a:ln>
            </p:spPr>
            <p:txBody>
              <a:bodyPr vert="horz" wrap="square" lIns="56466" tIns="28233" rIns="56466" bIns="28233" numCol="1" anchor="t" anchorCtr="0" compatLnSpc="1"/>
              <a:lstStyle/>
              <a:p>
                <a:pPr>
                  <a:lnSpc>
                    <a:spcPct val="120000"/>
                  </a:lnSpc>
                </a:pPr>
                <a:endParaRPr lang="zh-CN" altLang="en-US" sz="1140">
                  <a:latin typeface="字魂59号-创粗黑" panose="00000500000000000000" charset="-122"/>
                  <a:ea typeface="字魂59号-创粗黑" panose="00000500000000000000" charset="-122"/>
                  <a:cs typeface="+mn-ea"/>
                  <a:sym typeface="Arial" panose="020B0604020202020204" pitchFamily="34" charset="0"/>
                </a:endParaRPr>
              </a:p>
            </p:txBody>
          </p:sp>
        </p:grpSp>
        <p:grpSp>
          <p:nvGrpSpPr>
            <p:cNvPr id="72" name="组合 71"/>
            <p:cNvGrpSpPr/>
            <p:nvPr/>
          </p:nvGrpSpPr>
          <p:grpSpPr>
            <a:xfrm>
              <a:off x="2692946" y="4096380"/>
              <a:ext cx="496430" cy="656681"/>
              <a:chOff x="3883026" y="4608513"/>
              <a:chExt cx="452438" cy="598488"/>
            </a:xfrm>
            <a:grpFill/>
          </p:grpSpPr>
          <p:sp>
            <p:nvSpPr>
              <p:cNvPr id="84" name="Freeform 138"/>
              <p:cNvSpPr>
                <a:spLocks noEditPoints="1"/>
              </p:cNvSpPr>
              <p:nvPr/>
            </p:nvSpPr>
            <p:spPr bwMode="auto">
              <a:xfrm>
                <a:off x="3883026" y="4760913"/>
                <a:ext cx="354013" cy="446088"/>
              </a:xfrm>
              <a:custGeom>
                <a:avLst/>
                <a:gdLst>
                  <a:gd name="T0" fmla="*/ 103 w 223"/>
                  <a:gd name="T1" fmla="*/ 10 h 281"/>
                  <a:gd name="T2" fmla="*/ 64 w 223"/>
                  <a:gd name="T3" fmla="*/ 32 h 281"/>
                  <a:gd name="T4" fmla="*/ 41 w 223"/>
                  <a:gd name="T5" fmla="*/ 71 h 281"/>
                  <a:gd name="T6" fmla="*/ 37 w 223"/>
                  <a:gd name="T7" fmla="*/ 120 h 281"/>
                  <a:gd name="T8" fmla="*/ 37 w 223"/>
                  <a:gd name="T9" fmla="*/ 169 h 281"/>
                  <a:gd name="T10" fmla="*/ 43 w 223"/>
                  <a:gd name="T11" fmla="*/ 228 h 281"/>
                  <a:gd name="T12" fmla="*/ 72 w 223"/>
                  <a:gd name="T13" fmla="*/ 228 h 281"/>
                  <a:gd name="T14" fmla="*/ 92 w 223"/>
                  <a:gd name="T15" fmla="*/ 227 h 281"/>
                  <a:gd name="T16" fmla="*/ 216 w 223"/>
                  <a:gd name="T17" fmla="*/ 276 h 281"/>
                  <a:gd name="T18" fmla="*/ 190 w 223"/>
                  <a:gd name="T19" fmla="*/ 174 h 281"/>
                  <a:gd name="T20" fmla="*/ 198 w 223"/>
                  <a:gd name="T21" fmla="*/ 159 h 281"/>
                  <a:gd name="T22" fmla="*/ 210 w 223"/>
                  <a:gd name="T23" fmla="*/ 132 h 281"/>
                  <a:gd name="T24" fmla="*/ 216 w 223"/>
                  <a:gd name="T25" fmla="*/ 95 h 281"/>
                  <a:gd name="T26" fmla="*/ 204 w 223"/>
                  <a:gd name="T27" fmla="*/ 50 h 281"/>
                  <a:gd name="T28" fmla="*/ 171 w 223"/>
                  <a:gd name="T29" fmla="*/ 18 h 281"/>
                  <a:gd name="T30" fmla="*/ 127 w 223"/>
                  <a:gd name="T31" fmla="*/ 6 h 281"/>
                  <a:gd name="T32" fmla="*/ 148 w 223"/>
                  <a:gd name="T33" fmla="*/ 2 h 281"/>
                  <a:gd name="T34" fmla="*/ 186 w 223"/>
                  <a:gd name="T35" fmla="*/ 20 h 281"/>
                  <a:gd name="T36" fmla="*/ 212 w 223"/>
                  <a:gd name="T37" fmla="*/ 53 h 281"/>
                  <a:gd name="T38" fmla="*/ 222 w 223"/>
                  <a:gd name="T39" fmla="*/ 95 h 281"/>
                  <a:gd name="T40" fmla="*/ 216 w 223"/>
                  <a:gd name="T41" fmla="*/ 133 h 281"/>
                  <a:gd name="T42" fmla="*/ 204 w 223"/>
                  <a:gd name="T43" fmla="*/ 162 h 281"/>
                  <a:gd name="T44" fmla="*/ 195 w 223"/>
                  <a:gd name="T45" fmla="*/ 176 h 281"/>
                  <a:gd name="T46" fmla="*/ 96 w 223"/>
                  <a:gd name="T47" fmla="*/ 281 h 281"/>
                  <a:gd name="T48" fmla="*/ 54 w 223"/>
                  <a:gd name="T49" fmla="*/ 234 h 281"/>
                  <a:gd name="T50" fmla="*/ 36 w 223"/>
                  <a:gd name="T51" fmla="*/ 233 h 281"/>
                  <a:gd name="T52" fmla="*/ 30 w 223"/>
                  <a:gd name="T53" fmla="*/ 233 h 281"/>
                  <a:gd name="T54" fmla="*/ 0 w 223"/>
                  <a:gd name="T55" fmla="*/ 176 h 281"/>
                  <a:gd name="T56" fmla="*/ 31 w 223"/>
                  <a:gd name="T57" fmla="*/ 95 h 281"/>
                  <a:gd name="T58" fmla="*/ 41 w 223"/>
                  <a:gd name="T59" fmla="*/ 53 h 281"/>
                  <a:gd name="T60" fmla="*/ 67 w 223"/>
                  <a:gd name="T61" fmla="*/ 20 h 281"/>
                  <a:gd name="T62" fmla="*/ 105 w 223"/>
                  <a:gd name="T63" fmla="*/ 2 h 2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23" h="281">
                    <a:moveTo>
                      <a:pt x="127" y="6"/>
                    </a:moveTo>
                    <a:lnTo>
                      <a:pt x="103" y="10"/>
                    </a:lnTo>
                    <a:lnTo>
                      <a:pt x="81" y="18"/>
                    </a:lnTo>
                    <a:lnTo>
                      <a:pt x="64" y="32"/>
                    </a:lnTo>
                    <a:lnTo>
                      <a:pt x="50" y="50"/>
                    </a:lnTo>
                    <a:lnTo>
                      <a:pt x="41" y="71"/>
                    </a:lnTo>
                    <a:lnTo>
                      <a:pt x="38" y="95"/>
                    </a:lnTo>
                    <a:lnTo>
                      <a:pt x="37" y="120"/>
                    </a:lnTo>
                    <a:lnTo>
                      <a:pt x="9" y="169"/>
                    </a:lnTo>
                    <a:lnTo>
                      <a:pt x="37" y="169"/>
                    </a:lnTo>
                    <a:lnTo>
                      <a:pt x="36" y="228"/>
                    </a:lnTo>
                    <a:lnTo>
                      <a:pt x="43" y="228"/>
                    </a:lnTo>
                    <a:lnTo>
                      <a:pt x="54" y="228"/>
                    </a:lnTo>
                    <a:lnTo>
                      <a:pt x="72" y="228"/>
                    </a:lnTo>
                    <a:lnTo>
                      <a:pt x="90" y="227"/>
                    </a:lnTo>
                    <a:lnTo>
                      <a:pt x="92" y="227"/>
                    </a:lnTo>
                    <a:lnTo>
                      <a:pt x="101" y="276"/>
                    </a:lnTo>
                    <a:lnTo>
                      <a:pt x="216" y="276"/>
                    </a:lnTo>
                    <a:lnTo>
                      <a:pt x="189" y="175"/>
                    </a:lnTo>
                    <a:lnTo>
                      <a:pt x="190" y="174"/>
                    </a:lnTo>
                    <a:lnTo>
                      <a:pt x="192" y="169"/>
                    </a:lnTo>
                    <a:lnTo>
                      <a:pt x="198" y="159"/>
                    </a:lnTo>
                    <a:lnTo>
                      <a:pt x="204" y="146"/>
                    </a:lnTo>
                    <a:lnTo>
                      <a:pt x="210" y="132"/>
                    </a:lnTo>
                    <a:lnTo>
                      <a:pt x="215" y="115"/>
                    </a:lnTo>
                    <a:lnTo>
                      <a:pt x="216" y="95"/>
                    </a:lnTo>
                    <a:lnTo>
                      <a:pt x="212" y="71"/>
                    </a:lnTo>
                    <a:lnTo>
                      <a:pt x="204" y="50"/>
                    </a:lnTo>
                    <a:lnTo>
                      <a:pt x="190" y="32"/>
                    </a:lnTo>
                    <a:lnTo>
                      <a:pt x="171" y="18"/>
                    </a:lnTo>
                    <a:lnTo>
                      <a:pt x="151" y="10"/>
                    </a:lnTo>
                    <a:lnTo>
                      <a:pt x="127" y="6"/>
                    </a:lnTo>
                    <a:close/>
                    <a:moveTo>
                      <a:pt x="127" y="0"/>
                    </a:moveTo>
                    <a:lnTo>
                      <a:pt x="148" y="2"/>
                    </a:lnTo>
                    <a:lnTo>
                      <a:pt x="168" y="10"/>
                    </a:lnTo>
                    <a:lnTo>
                      <a:pt x="186" y="20"/>
                    </a:lnTo>
                    <a:lnTo>
                      <a:pt x="201" y="36"/>
                    </a:lnTo>
                    <a:lnTo>
                      <a:pt x="212" y="53"/>
                    </a:lnTo>
                    <a:lnTo>
                      <a:pt x="219" y="74"/>
                    </a:lnTo>
                    <a:lnTo>
                      <a:pt x="222" y="95"/>
                    </a:lnTo>
                    <a:lnTo>
                      <a:pt x="220" y="116"/>
                    </a:lnTo>
                    <a:lnTo>
                      <a:pt x="216" y="133"/>
                    </a:lnTo>
                    <a:lnTo>
                      <a:pt x="210" y="149"/>
                    </a:lnTo>
                    <a:lnTo>
                      <a:pt x="204" y="162"/>
                    </a:lnTo>
                    <a:lnTo>
                      <a:pt x="197" y="172"/>
                    </a:lnTo>
                    <a:lnTo>
                      <a:pt x="195" y="176"/>
                    </a:lnTo>
                    <a:lnTo>
                      <a:pt x="223" y="281"/>
                    </a:lnTo>
                    <a:lnTo>
                      <a:pt x="96" y="281"/>
                    </a:lnTo>
                    <a:lnTo>
                      <a:pt x="87" y="233"/>
                    </a:lnTo>
                    <a:lnTo>
                      <a:pt x="54" y="234"/>
                    </a:lnTo>
                    <a:lnTo>
                      <a:pt x="43" y="233"/>
                    </a:lnTo>
                    <a:lnTo>
                      <a:pt x="36" y="233"/>
                    </a:lnTo>
                    <a:lnTo>
                      <a:pt x="33" y="233"/>
                    </a:lnTo>
                    <a:lnTo>
                      <a:pt x="30" y="233"/>
                    </a:lnTo>
                    <a:lnTo>
                      <a:pt x="30" y="176"/>
                    </a:lnTo>
                    <a:lnTo>
                      <a:pt x="0" y="176"/>
                    </a:lnTo>
                    <a:lnTo>
                      <a:pt x="31" y="118"/>
                    </a:lnTo>
                    <a:lnTo>
                      <a:pt x="31" y="95"/>
                    </a:lnTo>
                    <a:lnTo>
                      <a:pt x="33" y="74"/>
                    </a:lnTo>
                    <a:lnTo>
                      <a:pt x="41" y="53"/>
                    </a:lnTo>
                    <a:lnTo>
                      <a:pt x="52" y="36"/>
                    </a:lnTo>
                    <a:lnTo>
                      <a:pt x="67" y="20"/>
                    </a:lnTo>
                    <a:lnTo>
                      <a:pt x="84" y="10"/>
                    </a:lnTo>
                    <a:lnTo>
                      <a:pt x="105" y="2"/>
                    </a:lnTo>
                    <a:lnTo>
                      <a:pt x="127" y="0"/>
                    </a:lnTo>
                    <a:close/>
                  </a:path>
                </a:pathLst>
              </a:custGeom>
              <a:grpFill/>
              <a:ln w="0">
                <a:noFill/>
                <a:prstDash val="solid"/>
                <a:round/>
              </a:ln>
            </p:spPr>
            <p:txBody>
              <a:bodyPr vert="horz" wrap="square" lIns="56466" tIns="28233" rIns="56466" bIns="28233" numCol="1" anchor="t" anchorCtr="0" compatLnSpc="1"/>
              <a:lstStyle/>
              <a:p>
                <a:pPr>
                  <a:lnSpc>
                    <a:spcPct val="120000"/>
                  </a:lnSpc>
                </a:pPr>
                <a:endParaRPr lang="zh-CN" altLang="en-US" sz="1140">
                  <a:latin typeface="字魂59号-创粗黑" panose="00000500000000000000" charset="-122"/>
                  <a:ea typeface="字魂59号-创粗黑" panose="00000500000000000000" charset="-122"/>
                  <a:cs typeface="+mn-ea"/>
                  <a:sym typeface="Arial" panose="020B0604020202020204" pitchFamily="34" charset="0"/>
                </a:endParaRPr>
              </a:p>
            </p:txBody>
          </p:sp>
          <p:sp>
            <p:nvSpPr>
              <p:cNvPr id="85" name="Freeform 139"/>
              <p:cNvSpPr>
                <a:spLocks noEditPoints="1"/>
              </p:cNvSpPr>
              <p:nvPr/>
            </p:nvSpPr>
            <p:spPr bwMode="auto">
              <a:xfrm>
                <a:off x="3973513" y="4791076"/>
                <a:ext cx="219075" cy="214313"/>
              </a:xfrm>
              <a:custGeom>
                <a:avLst/>
                <a:gdLst>
                  <a:gd name="T0" fmla="*/ 70 w 138"/>
                  <a:gd name="T1" fmla="*/ 6 h 135"/>
                  <a:gd name="T2" fmla="*/ 50 w 138"/>
                  <a:gd name="T3" fmla="*/ 9 h 135"/>
                  <a:gd name="T4" fmla="*/ 33 w 138"/>
                  <a:gd name="T5" fmla="*/ 18 h 135"/>
                  <a:gd name="T6" fmla="*/ 19 w 138"/>
                  <a:gd name="T7" fmla="*/ 32 h 135"/>
                  <a:gd name="T8" fmla="*/ 10 w 138"/>
                  <a:gd name="T9" fmla="*/ 48 h 135"/>
                  <a:gd name="T10" fmla="*/ 7 w 138"/>
                  <a:gd name="T11" fmla="*/ 68 h 135"/>
                  <a:gd name="T12" fmla="*/ 10 w 138"/>
                  <a:gd name="T13" fmla="*/ 87 h 135"/>
                  <a:gd name="T14" fmla="*/ 19 w 138"/>
                  <a:gd name="T15" fmla="*/ 103 h 135"/>
                  <a:gd name="T16" fmla="*/ 33 w 138"/>
                  <a:gd name="T17" fmla="*/ 117 h 135"/>
                  <a:gd name="T18" fmla="*/ 50 w 138"/>
                  <a:gd name="T19" fmla="*/ 125 h 135"/>
                  <a:gd name="T20" fmla="*/ 70 w 138"/>
                  <a:gd name="T21" fmla="*/ 128 h 135"/>
                  <a:gd name="T22" fmla="*/ 89 w 138"/>
                  <a:gd name="T23" fmla="*/ 125 h 135"/>
                  <a:gd name="T24" fmla="*/ 107 w 138"/>
                  <a:gd name="T25" fmla="*/ 117 h 135"/>
                  <a:gd name="T26" fmla="*/ 121 w 138"/>
                  <a:gd name="T27" fmla="*/ 103 h 135"/>
                  <a:gd name="T28" fmla="*/ 129 w 138"/>
                  <a:gd name="T29" fmla="*/ 87 h 135"/>
                  <a:gd name="T30" fmla="*/ 133 w 138"/>
                  <a:gd name="T31" fmla="*/ 68 h 135"/>
                  <a:gd name="T32" fmla="*/ 129 w 138"/>
                  <a:gd name="T33" fmla="*/ 48 h 135"/>
                  <a:gd name="T34" fmla="*/ 121 w 138"/>
                  <a:gd name="T35" fmla="*/ 32 h 135"/>
                  <a:gd name="T36" fmla="*/ 107 w 138"/>
                  <a:gd name="T37" fmla="*/ 18 h 135"/>
                  <a:gd name="T38" fmla="*/ 89 w 138"/>
                  <a:gd name="T39" fmla="*/ 9 h 135"/>
                  <a:gd name="T40" fmla="*/ 70 w 138"/>
                  <a:gd name="T41" fmla="*/ 6 h 135"/>
                  <a:gd name="T42" fmla="*/ 70 w 138"/>
                  <a:gd name="T43" fmla="*/ 0 h 135"/>
                  <a:gd name="T44" fmla="*/ 88 w 138"/>
                  <a:gd name="T45" fmla="*/ 2 h 135"/>
                  <a:gd name="T46" fmla="*/ 104 w 138"/>
                  <a:gd name="T47" fmla="*/ 9 h 135"/>
                  <a:gd name="T48" fmla="*/ 119 w 138"/>
                  <a:gd name="T49" fmla="*/ 20 h 135"/>
                  <a:gd name="T50" fmla="*/ 129 w 138"/>
                  <a:gd name="T51" fmla="*/ 34 h 135"/>
                  <a:gd name="T52" fmla="*/ 136 w 138"/>
                  <a:gd name="T53" fmla="*/ 49 h 135"/>
                  <a:gd name="T54" fmla="*/ 138 w 138"/>
                  <a:gd name="T55" fmla="*/ 68 h 135"/>
                  <a:gd name="T56" fmla="*/ 136 w 138"/>
                  <a:gd name="T57" fmla="*/ 85 h 135"/>
                  <a:gd name="T58" fmla="*/ 129 w 138"/>
                  <a:gd name="T59" fmla="*/ 101 h 135"/>
                  <a:gd name="T60" fmla="*/ 119 w 138"/>
                  <a:gd name="T61" fmla="*/ 115 h 135"/>
                  <a:gd name="T62" fmla="*/ 104 w 138"/>
                  <a:gd name="T63" fmla="*/ 125 h 135"/>
                  <a:gd name="T64" fmla="*/ 88 w 138"/>
                  <a:gd name="T65" fmla="*/ 133 h 135"/>
                  <a:gd name="T66" fmla="*/ 70 w 138"/>
                  <a:gd name="T67" fmla="*/ 135 h 135"/>
                  <a:gd name="T68" fmla="*/ 51 w 138"/>
                  <a:gd name="T69" fmla="*/ 133 h 135"/>
                  <a:gd name="T70" fmla="*/ 35 w 138"/>
                  <a:gd name="T71" fmla="*/ 125 h 135"/>
                  <a:gd name="T72" fmla="*/ 21 w 138"/>
                  <a:gd name="T73" fmla="*/ 115 h 135"/>
                  <a:gd name="T74" fmla="*/ 10 w 138"/>
                  <a:gd name="T75" fmla="*/ 101 h 135"/>
                  <a:gd name="T76" fmla="*/ 3 w 138"/>
                  <a:gd name="T77" fmla="*/ 85 h 135"/>
                  <a:gd name="T78" fmla="*/ 0 w 138"/>
                  <a:gd name="T79" fmla="*/ 68 h 135"/>
                  <a:gd name="T80" fmla="*/ 3 w 138"/>
                  <a:gd name="T81" fmla="*/ 49 h 135"/>
                  <a:gd name="T82" fmla="*/ 10 w 138"/>
                  <a:gd name="T83" fmla="*/ 34 h 135"/>
                  <a:gd name="T84" fmla="*/ 21 w 138"/>
                  <a:gd name="T85" fmla="*/ 20 h 135"/>
                  <a:gd name="T86" fmla="*/ 35 w 138"/>
                  <a:gd name="T87" fmla="*/ 9 h 135"/>
                  <a:gd name="T88" fmla="*/ 51 w 138"/>
                  <a:gd name="T89" fmla="*/ 2 h 135"/>
                  <a:gd name="T90" fmla="*/ 70 w 138"/>
                  <a:gd name="T91" fmla="*/ 0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38" h="135">
                    <a:moveTo>
                      <a:pt x="70" y="6"/>
                    </a:moveTo>
                    <a:lnTo>
                      <a:pt x="50" y="9"/>
                    </a:lnTo>
                    <a:lnTo>
                      <a:pt x="33" y="18"/>
                    </a:lnTo>
                    <a:lnTo>
                      <a:pt x="19" y="32"/>
                    </a:lnTo>
                    <a:lnTo>
                      <a:pt x="10" y="48"/>
                    </a:lnTo>
                    <a:lnTo>
                      <a:pt x="7" y="68"/>
                    </a:lnTo>
                    <a:lnTo>
                      <a:pt x="10" y="87"/>
                    </a:lnTo>
                    <a:lnTo>
                      <a:pt x="19" y="103"/>
                    </a:lnTo>
                    <a:lnTo>
                      <a:pt x="33" y="117"/>
                    </a:lnTo>
                    <a:lnTo>
                      <a:pt x="50" y="125"/>
                    </a:lnTo>
                    <a:lnTo>
                      <a:pt x="70" y="128"/>
                    </a:lnTo>
                    <a:lnTo>
                      <a:pt x="89" y="125"/>
                    </a:lnTo>
                    <a:lnTo>
                      <a:pt x="107" y="117"/>
                    </a:lnTo>
                    <a:lnTo>
                      <a:pt x="121" y="103"/>
                    </a:lnTo>
                    <a:lnTo>
                      <a:pt x="129" y="87"/>
                    </a:lnTo>
                    <a:lnTo>
                      <a:pt x="133" y="68"/>
                    </a:lnTo>
                    <a:lnTo>
                      <a:pt x="129" y="48"/>
                    </a:lnTo>
                    <a:lnTo>
                      <a:pt x="121" y="32"/>
                    </a:lnTo>
                    <a:lnTo>
                      <a:pt x="107" y="18"/>
                    </a:lnTo>
                    <a:lnTo>
                      <a:pt x="89" y="9"/>
                    </a:lnTo>
                    <a:lnTo>
                      <a:pt x="70" y="6"/>
                    </a:lnTo>
                    <a:close/>
                    <a:moveTo>
                      <a:pt x="70" y="0"/>
                    </a:moveTo>
                    <a:lnTo>
                      <a:pt x="88" y="2"/>
                    </a:lnTo>
                    <a:lnTo>
                      <a:pt x="104" y="9"/>
                    </a:lnTo>
                    <a:lnTo>
                      <a:pt x="119" y="20"/>
                    </a:lnTo>
                    <a:lnTo>
                      <a:pt x="129" y="34"/>
                    </a:lnTo>
                    <a:lnTo>
                      <a:pt x="136" y="49"/>
                    </a:lnTo>
                    <a:lnTo>
                      <a:pt x="138" y="68"/>
                    </a:lnTo>
                    <a:lnTo>
                      <a:pt x="136" y="85"/>
                    </a:lnTo>
                    <a:lnTo>
                      <a:pt x="129" y="101"/>
                    </a:lnTo>
                    <a:lnTo>
                      <a:pt x="119" y="115"/>
                    </a:lnTo>
                    <a:lnTo>
                      <a:pt x="104" y="125"/>
                    </a:lnTo>
                    <a:lnTo>
                      <a:pt x="88" y="133"/>
                    </a:lnTo>
                    <a:lnTo>
                      <a:pt x="70" y="135"/>
                    </a:lnTo>
                    <a:lnTo>
                      <a:pt x="51" y="133"/>
                    </a:lnTo>
                    <a:lnTo>
                      <a:pt x="35" y="125"/>
                    </a:lnTo>
                    <a:lnTo>
                      <a:pt x="21" y="115"/>
                    </a:lnTo>
                    <a:lnTo>
                      <a:pt x="10" y="101"/>
                    </a:lnTo>
                    <a:lnTo>
                      <a:pt x="3" y="85"/>
                    </a:lnTo>
                    <a:lnTo>
                      <a:pt x="0" y="68"/>
                    </a:lnTo>
                    <a:lnTo>
                      <a:pt x="3" y="49"/>
                    </a:lnTo>
                    <a:lnTo>
                      <a:pt x="10" y="34"/>
                    </a:lnTo>
                    <a:lnTo>
                      <a:pt x="21" y="20"/>
                    </a:lnTo>
                    <a:lnTo>
                      <a:pt x="35" y="9"/>
                    </a:lnTo>
                    <a:lnTo>
                      <a:pt x="51" y="2"/>
                    </a:lnTo>
                    <a:lnTo>
                      <a:pt x="70" y="0"/>
                    </a:lnTo>
                    <a:close/>
                  </a:path>
                </a:pathLst>
              </a:custGeom>
              <a:grpFill/>
              <a:ln w="0">
                <a:noFill/>
                <a:prstDash val="solid"/>
                <a:round/>
              </a:ln>
            </p:spPr>
            <p:txBody>
              <a:bodyPr vert="horz" wrap="square" lIns="56466" tIns="28233" rIns="56466" bIns="28233" numCol="1" anchor="t" anchorCtr="0" compatLnSpc="1"/>
              <a:lstStyle/>
              <a:p>
                <a:pPr>
                  <a:lnSpc>
                    <a:spcPct val="120000"/>
                  </a:lnSpc>
                </a:pPr>
                <a:endParaRPr lang="zh-CN" altLang="en-US" sz="1140">
                  <a:latin typeface="字魂59号-创粗黑" panose="00000500000000000000" charset="-122"/>
                  <a:ea typeface="字魂59号-创粗黑" panose="00000500000000000000" charset="-122"/>
                  <a:cs typeface="+mn-ea"/>
                  <a:sym typeface="Arial" panose="020B0604020202020204" pitchFamily="34" charset="0"/>
                </a:endParaRPr>
              </a:p>
            </p:txBody>
          </p:sp>
          <p:sp>
            <p:nvSpPr>
              <p:cNvPr id="86" name="Freeform 140"/>
              <p:cNvSpPr>
                <a:spLocks noEditPoints="1"/>
              </p:cNvSpPr>
              <p:nvPr/>
            </p:nvSpPr>
            <p:spPr bwMode="auto">
              <a:xfrm>
                <a:off x="4102101" y="4608513"/>
                <a:ext cx="233363" cy="204788"/>
              </a:xfrm>
              <a:custGeom>
                <a:avLst/>
                <a:gdLst>
                  <a:gd name="T0" fmla="*/ 52 w 147"/>
                  <a:gd name="T1" fmla="*/ 8 h 129"/>
                  <a:gd name="T2" fmla="*/ 18 w 147"/>
                  <a:gd name="T3" fmla="*/ 24 h 129"/>
                  <a:gd name="T4" fmla="*/ 5 w 147"/>
                  <a:gd name="T5" fmla="*/ 50 h 129"/>
                  <a:gd name="T6" fmla="*/ 18 w 147"/>
                  <a:gd name="T7" fmla="*/ 76 h 129"/>
                  <a:gd name="T8" fmla="*/ 52 w 147"/>
                  <a:gd name="T9" fmla="*/ 92 h 129"/>
                  <a:gd name="T10" fmla="*/ 80 w 147"/>
                  <a:gd name="T11" fmla="*/ 95 h 129"/>
                  <a:gd name="T12" fmla="*/ 89 w 147"/>
                  <a:gd name="T13" fmla="*/ 94 h 129"/>
                  <a:gd name="T14" fmla="*/ 90 w 147"/>
                  <a:gd name="T15" fmla="*/ 108 h 129"/>
                  <a:gd name="T16" fmla="*/ 94 w 147"/>
                  <a:gd name="T17" fmla="*/ 115 h 129"/>
                  <a:gd name="T18" fmla="*/ 105 w 147"/>
                  <a:gd name="T19" fmla="*/ 100 h 129"/>
                  <a:gd name="T20" fmla="*/ 109 w 147"/>
                  <a:gd name="T21" fmla="*/ 88 h 129"/>
                  <a:gd name="T22" fmla="*/ 123 w 147"/>
                  <a:gd name="T23" fmla="*/ 81 h 129"/>
                  <a:gd name="T24" fmla="*/ 138 w 147"/>
                  <a:gd name="T25" fmla="*/ 61 h 129"/>
                  <a:gd name="T26" fmla="*/ 137 w 147"/>
                  <a:gd name="T27" fmla="*/ 36 h 129"/>
                  <a:gd name="T28" fmla="*/ 114 w 147"/>
                  <a:gd name="T29" fmla="*/ 14 h 129"/>
                  <a:gd name="T30" fmla="*/ 73 w 147"/>
                  <a:gd name="T31" fmla="*/ 6 h 129"/>
                  <a:gd name="T32" fmla="*/ 93 w 147"/>
                  <a:gd name="T33" fmla="*/ 1 h 129"/>
                  <a:gd name="T34" fmla="*/ 125 w 147"/>
                  <a:gd name="T35" fmla="*/ 14 h 129"/>
                  <a:gd name="T36" fmla="*/ 144 w 147"/>
                  <a:gd name="T37" fmla="*/ 37 h 129"/>
                  <a:gd name="T38" fmla="*/ 145 w 147"/>
                  <a:gd name="T39" fmla="*/ 63 h 129"/>
                  <a:gd name="T40" fmla="*/ 129 w 147"/>
                  <a:gd name="T41" fmla="*/ 84 h 129"/>
                  <a:gd name="T42" fmla="*/ 109 w 147"/>
                  <a:gd name="T43" fmla="*/ 106 h 129"/>
                  <a:gd name="T44" fmla="*/ 94 w 147"/>
                  <a:gd name="T45" fmla="*/ 123 h 129"/>
                  <a:gd name="T46" fmla="*/ 85 w 147"/>
                  <a:gd name="T47" fmla="*/ 127 h 129"/>
                  <a:gd name="T48" fmla="*/ 81 w 147"/>
                  <a:gd name="T49" fmla="*/ 124 h 129"/>
                  <a:gd name="T50" fmla="*/ 83 w 147"/>
                  <a:gd name="T51" fmla="*/ 100 h 129"/>
                  <a:gd name="T52" fmla="*/ 54 w 147"/>
                  <a:gd name="T53" fmla="*/ 99 h 129"/>
                  <a:gd name="T54" fmla="*/ 21 w 147"/>
                  <a:gd name="T55" fmla="*/ 86 h 129"/>
                  <a:gd name="T56" fmla="*/ 2 w 147"/>
                  <a:gd name="T57" fmla="*/ 64 h 129"/>
                  <a:gd name="T58" fmla="*/ 2 w 147"/>
                  <a:gd name="T59" fmla="*/ 37 h 129"/>
                  <a:gd name="T60" fmla="*/ 21 w 147"/>
                  <a:gd name="T61" fmla="*/ 14 h 129"/>
                  <a:gd name="T62" fmla="*/ 54 w 147"/>
                  <a:gd name="T63" fmla="*/ 1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47" h="129">
                    <a:moveTo>
                      <a:pt x="73" y="6"/>
                    </a:moveTo>
                    <a:lnTo>
                      <a:pt x="52" y="8"/>
                    </a:lnTo>
                    <a:lnTo>
                      <a:pt x="33" y="14"/>
                    </a:lnTo>
                    <a:lnTo>
                      <a:pt x="18" y="24"/>
                    </a:lnTo>
                    <a:lnTo>
                      <a:pt x="9" y="36"/>
                    </a:lnTo>
                    <a:lnTo>
                      <a:pt x="5" y="50"/>
                    </a:lnTo>
                    <a:lnTo>
                      <a:pt x="9" y="64"/>
                    </a:lnTo>
                    <a:lnTo>
                      <a:pt x="18" y="76"/>
                    </a:lnTo>
                    <a:lnTo>
                      <a:pt x="33" y="86"/>
                    </a:lnTo>
                    <a:lnTo>
                      <a:pt x="52" y="92"/>
                    </a:lnTo>
                    <a:lnTo>
                      <a:pt x="73" y="95"/>
                    </a:lnTo>
                    <a:lnTo>
                      <a:pt x="80" y="95"/>
                    </a:lnTo>
                    <a:lnTo>
                      <a:pt x="85" y="95"/>
                    </a:lnTo>
                    <a:lnTo>
                      <a:pt x="89" y="94"/>
                    </a:lnTo>
                    <a:lnTo>
                      <a:pt x="89" y="97"/>
                    </a:lnTo>
                    <a:lnTo>
                      <a:pt x="90" y="108"/>
                    </a:lnTo>
                    <a:lnTo>
                      <a:pt x="89" y="119"/>
                    </a:lnTo>
                    <a:lnTo>
                      <a:pt x="94" y="115"/>
                    </a:lnTo>
                    <a:lnTo>
                      <a:pt x="99" y="109"/>
                    </a:lnTo>
                    <a:lnTo>
                      <a:pt x="105" y="100"/>
                    </a:lnTo>
                    <a:lnTo>
                      <a:pt x="109" y="89"/>
                    </a:lnTo>
                    <a:lnTo>
                      <a:pt x="109" y="88"/>
                    </a:lnTo>
                    <a:lnTo>
                      <a:pt x="111" y="87"/>
                    </a:lnTo>
                    <a:lnTo>
                      <a:pt x="123" y="81"/>
                    </a:lnTo>
                    <a:lnTo>
                      <a:pt x="133" y="72"/>
                    </a:lnTo>
                    <a:lnTo>
                      <a:pt x="138" y="61"/>
                    </a:lnTo>
                    <a:lnTo>
                      <a:pt x="141" y="50"/>
                    </a:lnTo>
                    <a:lnTo>
                      <a:pt x="137" y="36"/>
                    </a:lnTo>
                    <a:lnTo>
                      <a:pt x="128" y="24"/>
                    </a:lnTo>
                    <a:lnTo>
                      <a:pt x="114" y="14"/>
                    </a:lnTo>
                    <a:lnTo>
                      <a:pt x="95" y="8"/>
                    </a:lnTo>
                    <a:lnTo>
                      <a:pt x="73" y="6"/>
                    </a:lnTo>
                    <a:close/>
                    <a:moveTo>
                      <a:pt x="73" y="0"/>
                    </a:moveTo>
                    <a:lnTo>
                      <a:pt x="93" y="1"/>
                    </a:lnTo>
                    <a:lnTo>
                      <a:pt x="110" y="7"/>
                    </a:lnTo>
                    <a:lnTo>
                      <a:pt x="125" y="14"/>
                    </a:lnTo>
                    <a:lnTo>
                      <a:pt x="137" y="25"/>
                    </a:lnTo>
                    <a:lnTo>
                      <a:pt x="144" y="37"/>
                    </a:lnTo>
                    <a:lnTo>
                      <a:pt x="147" y="50"/>
                    </a:lnTo>
                    <a:lnTo>
                      <a:pt x="145" y="63"/>
                    </a:lnTo>
                    <a:lnTo>
                      <a:pt x="138" y="74"/>
                    </a:lnTo>
                    <a:lnTo>
                      <a:pt x="129" y="84"/>
                    </a:lnTo>
                    <a:lnTo>
                      <a:pt x="115" y="92"/>
                    </a:lnTo>
                    <a:lnTo>
                      <a:pt x="109" y="106"/>
                    </a:lnTo>
                    <a:lnTo>
                      <a:pt x="102" y="116"/>
                    </a:lnTo>
                    <a:lnTo>
                      <a:pt x="94" y="123"/>
                    </a:lnTo>
                    <a:lnTo>
                      <a:pt x="89" y="126"/>
                    </a:lnTo>
                    <a:lnTo>
                      <a:pt x="85" y="127"/>
                    </a:lnTo>
                    <a:lnTo>
                      <a:pt x="80" y="129"/>
                    </a:lnTo>
                    <a:lnTo>
                      <a:pt x="81" y="124"/>
                    </a:lnTo>
                    <a:lnTo>
                      <a:pt x="83" y="112"/>
                    </a:lnTo>
                    <a:lnTo>
                      <a:pt x="83" y="100"/>
                    </a:lnTo>
                    <a:lnTo>
                      <a:pt x="73" y="101"/>
                    </a:lnTo>
                    <a:lnTo>
                      <a:pt x="54" y="99"/>
                    </a:lnTo>
                    <a:lnTo>
                      <a:pt x="36" y="94"/>
                    </a:lnTo>
                    <a:lnTo>
                      <a:pt x="21" y="86"/>
                    </a:lnTo>
                    <a:lnTo>
                      <a:pt x="9" y="76"/>
                    </a:lnTo>
                    <a:lnTo>
                      <a:pt x="2" y="64"/>
                    </a:lnTo>
                    <a:lnTo>
                      <a:pt x="0" y="50"/>
                    </a:lnTo>
                    <a:lnTo>
                      <a:pt x="2" y="37"/>
                    </a:lnTo>
                    <a:lnTo>
                      <a:pt x="9" y="25"/>
                    </a:lnTo>
                    <a:lnTo>
                      <a:pt x="21" y="14"/>
                    </a:lnTo>
                    <a:lnTo>
                      <a:pt x="36" y="7"/>
                    </a:lnTo>
                    <a:lnTo>
                      <a:pt x="54" y="1"/>
                    </a:lnTo>
                    <a:lnTo>
                      <a:pt x="73" y="0"/>
                    </a:lnTo>
                    <a:close/>
                  </a:path>
                </a:pathLst>
              </a:custGeom>
              <a:grpFill/>
              <a:ln w="0">
                <a:noFill/>
                <a:prstDash val="solid"/>
                <a:round/>
              </a:ln>
            </p:spPr>
            <p:txBody>
              <a:bodyPr vert="horz" wrap="square" lIns="56466" tIns="28233" rIns="56466" bIns="28233" numCol="1" anchor="t" anchorCtr="0" compatLnSpc="1"/>
              <a:lstStyle/>
              <a:p>
                <a:pPr>
                  <a:lnSpc>
                    <a:spcPct val="120000"/>
                  </a:lnSpc>
                </a:pPr>
                <a:endParaRPr lang="zh-CN" altLang="en-US" sz="1140">
                  <a:latin typeface="字魂59号-创粗黑" panose="00000500000000000000" charset="-122"/>
                  <a:ea typeface="字魂59号-创粗黑" panose="00000500000000000000" charset="-122"/>
                  <a:cs typeface="+mn-ea"/>
                  <a:sym typeface="Arial" panose="020B0604020202020204" pitchFamily="34" charset="0"/>
                </a:endParaRPr>
              </a:p>
            </p:txBody>
          </p:sp>
          <p:sp>
            <p:nvSpPr>
              <p:cNvPr id="87" name="Rectangle 141"/>
              <p:cNvSpPr>
                <a:spLocks noChangeArrowheads="1"/>
              </p:cNvSpPr>
              <p:nvPr/>
            </p:nvSpPr>
            <p:spPr bwMode="auto">
              <a:xfrm>
                <a:off x="4156076" y="4664076"/>
                <a:ext cx="120650" cy="9525"/>
              </a:xfrm>
              <a:prstGeom prst="rect">
                <a:avLst/>
              </a:prstGeom>
              <a:grpFill/>
              <a:ln w="0">
                <a:noFill/>
                <a:prstDash val="solid"/>
                <a:miter lim="800000"/>
              </a:ln>
            </p:spPr>
            <p:txBody>
              <a:bodyPr vert="horz" wrap="square" lIns="56466" tIns="28233" rIns="56466" bIns="28233" numCol="1" anchor="t" anchorCtr="0" compatLnSpc="1"/>
              <a:lstStyle/>
              <a:p>
                <a:pPr>
                  <a:lnSpc>
                    <a:spcPct val="120000"/>
                  </a:lnSpc>
                </a:pPr>
                <a:endParaRPr lang="zh-CN" altLang="en-US" sz="1140">
                  <a:latin typeface="字魂59号-创粗黑" panose="00000500000000000000" charset="-122"/>
                  <a:ea typeface="字魂59号-创粗黑" panose="00000500000000000000" charset="-122"/>
                  <a:cs typeface="+mn-ea"/>
                  <a:sym typeface="Arial" panose="020B0604020202020204" pitchFamily="34" charset="0"/>
                </a:endParaRPr>
              </a:p>
            </p:txBody>
          </p:sp>
          <p:sp>
            <p:nvSpPr>
              <p:cNvPr id="88" name="Rectangle 142"/>
              <p:cNvSpPr>
                <a:spLocks noChangeArrowheads="1"/>
              </p:cNvSpPr>
              <p:nvPr/>
            </p:nvSpPr>
            <p:spPr bwMode="auto">
              <a:xfrm>
                <a:off x="4156076" y="4705351"/>
                <a:ext cx="120650" cy="9525"/>
              </a:xfrm>
              <a:prstGeom prst="rect">
                <a:avLst/>
              </a:prstGeom>
              <a:grpFill/>
              <a:ln w="0">
                <a:noFill/>
                <a:prstDash val="solid"/>
                <a:miter lim="800000"/>
              </a:ln>
            </p:spPr>
            <p:txBody>
              <a:bodyPr vert="horz" wrap="square" lIns="56466" tIns="28233" rIns="56466" bIns="28233" numCol="1" anchor="t" anchorCtr="0" compatLnSpc="1"/>
              <a:lstStyle/>
              <a:p>
                <a:pPr>
                  <a:lnSpc>
                    <a:spcPct val="120000"/>
                  </a:lnSpc>
                </a:pPr>
                <a:endParaRPr lang="zh-CN" altLang="en-US" sz="1140">
                  <a:latin typeface="字魂59号-创粗黑" panose="00000500000000000000" charset="-122"/>
                  <a:ea typeface="字魂59号-创粗黑" panose="00000500000000000000" charset="-122"/>
                  <a:cs typeface="+mn-ea"/>
                  <a:sym typeface="Arial" panose="020B0604020202020204" pitchFamily="34" charset="0"/>
                </a:endParaRPr>
              </a:p>
            </p:txBody>
          </p:sp>
        </p:grpSp>
        <p:grpSp>
          <p:nvGrpSpPr>
            <p:cNvPr id="73" name="组合 72"/>
            <p:cNvGrpSpPr/>
            <p:nvPr/>
          </p:nvGrpSpPr>
          <p:grpSpPr>
            <a:xfrm>
              <a:off x="4969565" y="4232245"/>
              <a:ext cx="531267" cy="400627"/>
              <a:chOff x="5394326" y="4732338"/>
              <a:chExt cx="484188" cy="365125"/>
            </a:xfrm>
            <a:grpFill/>
          </p:grpSpPr>
          <p:sp>
            <p:nvSpPr>
              <p:cNvPr id="78" name="Freeform 143"/>
              <p:cNvSpPr/>
              <p:nvPr/>
            </p:nvSpPr>
            <p:spPr bwMode="auto">
              <a:xfrm>
                <a:off x="5394326" y="4760913"/>
                <a:ext cx="484188" cy="336550"/>
              </a:xfrm>
              <a:custGeom>
                <a:avLst/>
                <a:gdLst>
                  <a:gd name="T0" fmla="*/ 0 w 305"/>
                  <a:gd name="T1" fmla="*/ 0 h 212"/>
                  <a:gd name="T2" fmla="*/ 6 w 305"/>
                  <a:gd name="T3" fmla="*/ 0 h 212"/>
                  <a:gd name="T4" fmla="*/ 6 w 305"/>
                  <a:gd name="T5" fmla="*/ 206 h 212"/>
                  <a:gd name="T6" fmla="*/ 305 w 305"/>
                  <a:gd name="T7" fmla="*/ 206 h 212"/>
                  <a:gd name="T8" fmla="*/ 305 w 305"/>
                  <a:gd name="T9" fmla="*/ 212 h 212"/>
                  <a:gd name="T10" fmla="*/ 0 w 305"/>
                  <a:gd name="T11" fmla="*/ 212 h 212"/>
                  <a:gd name="T12" fmla="*/ 0 w 305"/>
                  <a:gd name="T13" fmla="*/ 0 h 212"/>
                </a:gdLst>
                <a:ahLst/>
                <a:cxnLst>
                  <a:cxn ang="0">
                    <a:pos x="T0" y="T1"/>
                  </a:cxn>
                  <a:cxn ang="0">
                    <a:pos x="T2" y="T3"/>
                  </a:cxn>
                  <a:cxn ang="0">
                    <a:pos x="T4" y="T5"/>
                  </a:cxn>
                  <a:cxn ang="0">
                    <a:pos x="T6" y="T7"/>
                  </a:cxn>
                  <a:cxn ang="0">
                    <a:pos x="T8" y="T9"/>
                  </a:cxn>
                  <a:cxn ang="0">
                    <a:pos x="T10" y="T11"/>
                  </a:cxn>
                  <a:cxn ang="0">
                    <a:pos x="T12" y="T13"/>
                  </a:cxn>
                </a:cxnLst>
                <a:rect l="0" t="0" r="r" b="b"/>
                <a:pathLst>
                  <a:path w="305" h="212">
                    <a:moveTo>
                      <a:pt x="0" y="0"/>
                    </a:moveTo>
                    <a:lnTo>
                      <a:pt x="6" y="0"/>
                    </a:lnTo>
                    <a:lnTo>
                      <a:pt x="6" y="206"/>
                    </a:lnTo>
                    <a:lnTo>
                      <a:pt x="305" y="206"/>
                    </a:lnTo>
                    <a:lnTo>
                      <a:pt x="305" y="212"/>
                    </a:lnTo>
                    <a:lnTo>
                      <a:pt x="0" y="212"/>
                    </a:lnTo>
                    <a:lnTo>
                      <a:pt x="0" y="0"/>
                    </a:lnTo>
                    <a:close/>
                  </a:path>
                </a:pathLst>
              </a:custGeom>
              <a:grpFill/>
              <a:ln w="0">
                <a:noFill/>
                <a:prstDash val="solid"/>
                <a:round/>
              </a:ln>
            </p:spPr>
            <p:txBody>
              <a:bodyPr vert="horz" wrap="square" lIns="56466" tIns="28233" rIns="56466" bIns="28233" numCol="1" anchor="t" anchorCtr="0" compatLnSpc="1"/>
              <a:lstStyle/>
              <a:p>
                <a:pPr>
                  <a:lnSpc>
                    <a:spcPct val="120000"/>
                  </a:lnSpc>
                </a:pPr>
                <a:endParaRPr lang="zh-CN" altLang="en-US" sz="1140">
                  <a:latin typeface="字魂59号-创粗黑" panose="00000500000000000000" charset="-122"/>
                  <a:ea typeface="字魂59号-创粗黑" panose="00000500000000000000" charset="-122"/>
                  <a:cs typeface="+mn-ea"/>
                  <a:sym typeface="Arial" panose="020B0604020202020204" pitchFamily="34" charset="0"/>
                </a:endParaRPr>
              </a:p>
            </p:txBody>
          </p:sp>
          <p:sp>
            <p:nvSpPr>
              <p:cNvPr id="79" name="Freeform 144"/>
              <p:cNvSpPr>
                <a:spLocks noEditPoints="1"/>
              </p:cNvSpPr>
              <p:nvPr/>
            </p:nvSpPr>
            <p:spPr bwMode="auto">
              <a:xfrm>
                <a:off x="5449888" y="4946651"/>
                <a:ext cx="76200" cy="123825"/>
              </a:xfrm>
              <a:custGeom>
                <a:avLst/>
                <a:gdLst>
                  <a:gd name="T0" fmla="*/ 23 w 48"/>
                  <a:gd name="T1" fmla="*/ 7 h 78"/>
                  <a:gd name="T2" fmla="*/ 19 w 48"/>
                  <a:gd name="T3" fmla="*/ 8 h 78"/>
                  <a:gd name="T4" fmla="*/ 15 w 48"/>
                  <a:gd name="T5" fmla="*/ 9 h 78"/>
                  <a:gd name="T6" fmla="*/ 11 w 48"/>
                  <a:gd name="T7" fmla="*/ 11 h 78"/>
                  <a:gd name="T8" fmla="*/ 8 w 48"/>
                  <a:gd name="T9" fmla="*/ 15 h 78"/>
                  <a:gd name="T10" fmla="*/ 7 w 48"/>
                  <a:gd name="T11" fmla="*/ 19 h 78"/>
                  <a:gd name="T12" fmla="*/ 6 w 48"/>
                  <a:gd name="T13" fmla="*/ 23 h 78"/>
                  <a:gd name="T14" fmla="*/ 6 w 48"/>
                  <a:gd name="T15" fmla="*/ 73 h 78"/>
                  <a:gd name="T16" fmla="*/ 42 w 48"/>
                  <a:gd name="T17" fmla="*/ 73 h 78"/>
                  <a:gd name="T18" fmla="*/ 42 w 48"/>
                  <a:gd name="T19" fmla="*/ 23 h 78"/>
                  <a:gd name="T20" fmla="*/ 42 w 48"/>
                  <a:gd name="T21" fmla="*/ 19 h 78"/>
                  <a:gd name="T22" fmla="*/ 40 w 48"/>
                  <a:gd name="T23" fmla="*/ 15 h 78"/>
                  <a:gd name="T24" fmla="*/ 37 w 48"/>
                  <a:gd name="T25" fmla="*/ 11 h 78"/>
                  <a:gd name="T26" fmla="*/ 34 w 48"/>
                  <a:gd name="T27" fmla="*/ 9 h 78"/>
                  <a:gd name="T28" fmla="*/ 30 w 48"/>
                  <a:gd name="T29" fmla="*/ 8 h 78"/>
                  <a:gd name="T30" fmla="*/ 25 w 48"/>
                  <a:gd name="T31" fmla="*/ 7 h 78"/>
                  <a:gd name="T32" fmla="*/ 23 w 48"/>
                  <a:gd name="T33" fmla="*/ 7 h 78"/>
                  <a:gd name="T34" fmla="*/ 23 w 48"/>
                  <a:gd name="T35" fmla="*/ 0 h 78"/>
                  <a:gd name="T36" fmla="*/ 25 w 48"/>
                  <a:gd name="T37" fmla="*/ 0 h 78"/>
                  <a:gd name="T38" fmla="*/ 37 w 48"/>
                  <a:gd name="T39" fmla="*/ 3 h 78"/>
                  <a:gd name="T40" fmla="*/ 45 w 48"/>
                  <a:gd name="T41" fmla="*/ 12 h 78"/>
                  <a:gd name="T42" fmla="*/ 48 w 48"/>
                  <a:gd name="T43" fmla="*/ 23 h 78"/>
                  <a:gd name="T44" fmla="*/ 48 w 48"/>
                  <a:gd name="T45" fmla="*/ 78 h 78"/>
                  <a:gd name="T46" fmla="*/ 0 w 48"/>
                  <a:gd name="T47" fmla="*/ 78 h 78"/>
                  <a:gd name="T48" fmla="*/ 0 w 48"/>
                  <a:gd name="T49" fmla="*/ 23 h 78"/>
                  <a:gd name="T50" fmla="*/ 4 w 48"/>
                  <a:gd name="T51" fmla="*/ 12 h 78"/>
                  <a:gd name="T52" fmla="*/ 11 w 48"/>
                  <a:gd name="T53" fmla="*/ 3 h 78"/>
                  <a:gd name="T54" fmla="*/ 23 w 48"/>
                  <a:gd name="T55" fmla="*/ 0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8" h="78">
                    <a:moveTo>
                      <a:pt x="23" y="7"/>
                    </a:moveTo>
                    <a:lnTo>
                      <a:pt x="19" y="8"/>
                    </a:lnTo>
                    <a:lnTo>
                      <a:pt x="15" y="9"/>
                    </a:lnTo>
                    <a:lnTo>
                      <a:pt x="11" y="11"/>
                    </a:lnTo>
                    <a:lnTo>
                      <a:pt x="8" y="15"/>
                    </a:lnTo>
                    <a:lnTo>
                      <a:pt x="7" y="19"/>
                    </a:lnTo>
                    <a:lnTo>
                      <a:pt x="6" y="23"/>
                    </a:lnTo>
                    <a:lnTo>
                      <a:pt x="6" y="73"/>
                    </a:lnTo>
                    <a:lnTo>
                      <a:pt x="42" y="73"/>
                    </a:lnTo>
                    <a:lnTo>
                      <a:pt x="42" y="23"/>
                    </a:lnTo>
                    <a:lnTo>
                      <a:pt x="42" y="19"/>
                    </a:lnTo>
                    <a:lnTo>
                      <a:pt x="40" y="15"/>
                    </a:lnTo>
                    <a:lnTo>
                      <a:pt x="37" y="11"/>
                    </a:lnTo>
                    <a:lnTo>
                      <a:pt x="34" y="9"/>
                    </a:lnTo>
                    <a:lnTo>
                      <a:pt x="30" y="8"/>
                    </a:lnTo>
                    <a:lnTo>
                      <a:pt x="25" y="7"/>
                    </a:lnTo>
                    <a:lnTo>
                      <a:pt x="23" y="7"/>
                    </a:lnTo>
                    <a:close/>
                    <a:moveTo>
                      <a:pt x="23" y="0"/>
                    </a:moveTo>
                    <a:lnTo>
                      <a:pt x="25" y="0"/>
                    </a:lnTo>
                    <a:lnTo>
                      <a:pt x="37" y="3"/>
                    </a:lnTo>
                    <a:lnTo>
                      <a:pt x="45" y="12"/>
                    </a:lnTo>
                    <a:lnTo>
                      <a:pt x="48" y="23"/>
                    </a:lnTo>
                    <a:lnTo>
                      <a:pt x="48" y="78"/>
                    </a:lnTo>
                    <a:lnTo>
                      <a:pt x="0" y="78"/>
                    </a:lnTo>
                    <a:lnTo>
                      <a:pt x="0" y="23"/>
                    </a:lnTo>
                    <a:lnTo>
                      <a:pt x="4" y="12"/>
                    </a:lnTo>
                    <a:lnTo>
                      <a:pt x="11" y="3"/>
                    </a:lnTo>
                    <a:lnTo>
                      <a:pt x="23" y="0"/>
                    </a:lnTo>
                    <a:close/>
                  </a:path>
                </a:pathLst>
              </a:custGeom>
              <a:grpFill/>
              <a:ln w="0">
                <a:noFill/>
                <a:prstDash val="solid"/>
                <a:round/>
              </a:ln>
            </p:spPr>
            <p:txBody>
              <a:bodyPr vert="horz" wrap="square" lIns="56466" tIns="28233" rIns="56466" bIns="28233" numCol="1" anchor="t" anchorCtr="0" compatLnSpc="1"/>
              <a:lstStyle/>
              <a:p>
                <a:pPr>
                  <a:lnSpc>
                    <a:spcPct val="120000"/>
                  </a:lnSpc>
                </a:pPr>
                <a:endParaRPr lang="zh-CN" altLang="en-US" sz="1140">
                  <a:latin typeface="字魂59号-创粗黑" panose="00000500000000000000" charset="-122"/>
                  <a:ea typeface="字魂59号-创粗黑" panose="00000500000000000000" charset="-122"/>
                  <a:cs typeface="+mn-ea"/>
                  <a:sym typeface="Arial" panose="020B0604020202020204" pitchFamily="34" charset="0"/>
                </a:endParaRPr>
              </a:p>
            </p:txBody>
          </p:sp>
          <p:sp>
            <p:nvSpPr>
              <p:cNvPr id="80" name="Freeform 145"/>
              <p:cNvSpPr>
                <a:spLocks noEditPoints="1"/>
              </p:cNvSpPr>
              <p:nvPr/>
            </p:nvSpPr>
            <p:spPr bwMode="auto">
              <a:xfrm>
                <a:off x="5556251" y="4892676"/>
                <a:ext cx="74613" cy="177800"/>
              </a:xfrm>
              <a:custGeom>
                <a:avLst/>
                <a:gdLst>
                  <a:gd name="T0" fmla="*/ 22 w 47"/>
                  <a:gd name="T1" fmla="*/ 7 h 112"/>
                  <a:gd name="T2" fmla="*/ 18 w 47"/>
                  <a:gd name="T3" fmla="*/ 7 h 112"/>
                  <a:gd name="T4" fmla="*/ 14 w 47"/>
                  <a:gd name="T5" fmla="*/ 9 h 112"/>
                  <a:gd name="T6" fmla="*/ 11 w 47"/>
                  <a:gd name="T7" fmla="*/ 11 h 112"/>
                  <a:gd name="T8" fmla="*/ 8 w 47"/>
                  <a:gd name="T9" fmla="*/ 15 h 112"/>
                  <a:gd name="T10" fmla="*/ 6 w 47"/>
                  <a:gd name="T11" fmla="*/ 19 h 112"/>
                  <a:gd name="T12" fmla="*/ 6 w 47"/>
                  <a:gd name="T13" fmla="*/ 23 h 112"/>
                  <a:gd name="T14" fmla="*/ 6 w 47"/>
                  <a:gd name="T15" fmla="*/ 107 h 112"/>
                  <a:gd name="T16" fmla="*/ 42 w 47"/>
                  <a:gd name="T17" fmla="*/ 107 h 112"/>
                  <a:gd name="T18" fmla="*/ 42 w 47"/>
                  <a:gd name="T19" fmla="*/ 23 h 112"/>
                  <a:gd name="T20" fmla="*/ 41 w 47"/>
                  <a:gd name="T21" fmla="*/ 19 h 112"/>
                  <a:gd name="T22" fmla="*/ 40 w 47"/>
                  <a:gd name="T23" fmla="*/ 15 h 112"/>
                  <a:gd name="T24" fmla="*/ 37 w 47"/>
                  <a:gd name="T25" fmla="*/ 11 h 112"/>
                  <a:gd name="T26" fmla="*/ 33 w 47"/>
                  <a:gd name="T27" fmla="*/ 9 h 112"/>
                  <a:gd name="T28" fmla="*/ 29 w 47"/>
                  <a:gd name="T29" fmla="*/ 7 h 112"/>
                  <a:gd name="T30" fmla="*/ 25 w 47"/>
                  <a:gd name="T31" fmla="*/ 7 h 112"/>
                  <a:gd name="T32" fmla="*/ 22 w 47"/>
                  <a:gd name="T33" fmla="*/ 7 h 112"/>
                  <a:gd name="T34" fmla="*/ 22 w 47"/>
                  <a:gd name="T35" fmla="*/ 0 h 112"/>
                  <a:gd name="T36" fmla="*/ 25 w 47"/>
                  <a:gd name="T37" fmla="*/ 0 h 112"/>
                  <a:gd name="T38" fmla="*/ 37 w 47"/>
                  <a:gd name="T39" fmla="*/ 4 h 112"/>
                  <a:gd name="T40" fmla="*/ 44 w 47"/>
                  <a:gd name="T41" fmla="*/ 12 h 112"/>
                  <a:gd name="T42" fmla="*/ 47 w 47"/>
                  <a:gd name="T43" fmla="*/ 23 h 112"/>
                  <a:gd name="T44" fmla="*/ 47 w 47"/>
                  <a:gd name="T45" fmla="*/ 112 h 112"/>
                  <a:gd name="T46" fmla="*/ 0 w 47"/>
                  <a:gd name="T47" fmla="*/ 112 h 112"/>
                  <a:gd name="T48" fmla="*/ 0 w 47"/>
                  <a:gd name="T49" fmla="*/ 23 h 112"/>
                  <a:gd name="T50" fmla="*/ 3 w 47"/>
                  <a:gd name="T51" fmla="*/ 12 h 112"/>
                  <a:gd name="T52" fmla="*/ 11 w 47"/>
                  <a:gd name="T53" fmla="*/ 4 h 112"/>
                  <a:gd name="T54" fmla="*/ 22 w 47"/>
                  <a:gd name="T55" fmla="*/ 0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7" h="112">
                    <a:moveTo>
                      <a:pt x="22" y="7"/>
                    </a:moveTo>
                    <a:lnTo>
                      <a:pt x="18" y="7"/>
                    </a:lnTo>
                    <a:lnTo>
                      <a:pt x="14" y="9"/>
                    </a:lnTo>
                    <a:lnTo>
                      <a:pt x="11" y="11"/>
                    </a:lnTo>
                    <a:lnTo>
                      <a:pt x="8" y="15"/>
                    </a:lnTo>
                    <a:lnTo>
                      <a:pt x="6" y="19"/>
                    </a:lnTo>
                    <a:lnTo>
                      <a:pt x="6" y="23"/>
                    </a:lnTo>
                    <a:lnTo>
                      <a:pt x="6" y="107"/>
                    </a:lnTo>
                    <a:lnTo>
                      <a:pt x="42" y="107"/>
                    </a:lnTo>
                    <a:lnTo>
                      <a:pt x="42" y="23"/>
                    </a:lnTo>
                    <a:lnTo>
                      <a:pt x="41" y="19"/>
                    </a:lnTo>
                    <a:lnTo>
                      <a:pt x="40" y="15"/>
                    </a:lnTo>
                    <a:lnTo>
                      <a:pt x="37" y="11"/>
                    </a:lnTo>
                    <a:lnTo>
                      <a:pt x="33" y="9"/>
                    </a:lnTo>
                    <a:lnTo>
                      <a:pt x="29" y="7"/>
                    </a:lnTo>
                    <a:lnTo>
                      <a:pt x="25" y="7"/>
                    </a:lnTo>
                    <a:lnTo>
                      <a:pt x="22" y="7"/>
                    </a:lnTo>
                    <a:close/>
                    <a:moveTo>
                      <a:pt x="22" y="0"/>
                    </a:moveTo>
                    <a:lnTo>
                      <a:pt x="25" y="0"/>
                    </a:lnTo>
                    <a:lnTo>
                      <a:pt x="37" y="4"/>
                    </a:lnTo>
                    <a:lnTo>
                      <a:pt x="44" y="12"/>
                    </a:lnTo>
                    <a:lnTo>
                      <a:pt x="47" y="23"/>
                    </a:lnTo>
                    <a:lnTo>
                      <a:pt x="47" y="112"/>
                    </a:lnTo>
                    <a:lnTo>
                      <a:pt x="0" y="112"/>
                    </a:lnTo>
                    <a:lnTo>
                      <a:pt x="0" y="23"/>
                    </a:lnTo>
                    <a:lnTo>
                      <a:pt x="3" y="12"/>
                    </a:lnTo>
                    <a:lnTo>
                      <a:pt x="11" y="4"/>
                    </a:lnTo>
                    <a:lnTo>
                      <a:pt x="22" y="0"/>
                    </a:lnTo>
                    <a:close/>
                  </a:path>
                </a:pathLst>
              </a:custGeom>
              <a:grpFill/>
              <a:ln w="0">
                <a:noFill/>
                <a:prstDash val="solid"/>
                <a:round/>
              </a:ln>
            </p:spPr>
            <p:txBody>
              <a:bodyPr vert="horz" wrap="square" lIns="56466" tIns="28233" rIns="56466" bIns="28233" numCol="1" anchor="t" anchorCtr="0" compatLnSpc="1"/>
              <a:lstStyle/>
              <a:p>
                <a:pPr>
                  <a:lnSpc>
                    <a:spcPct val="120000"/>
                  </a:lnSpc>
                </a:pPr>
                <a:endParaRPr lang="zh-CN" altLang="en-US" sz="1140">
                  <a:latin typeface="字魂59号-创粗黑" panose="00000500000000000000" charset="-122"/>
                  <a:ea typeface="字魂59号-创粗黑" panose="00000500000000000000" charset="-122"/>
                  <a:cs typeface="+mn-ea"/>
                  <a:sym typeface="Arial" panose="020B0604020202020204" pitchFamily="34" charset="0"/>
                </a:endParaRPr>
              </a:p>
            </p:txBody>
          </p:sp>
          <p:sp>
            <p:nvSpPr>
              <p:cNvPr id="81" name="Freeform 146"/>
              <p:cNvSpPr>
                <a:spLocks noEditPoints="1"/>
              </p:cNvSpPr>
              <p:nvPr/>
            </p:nvSpPr>
            <p:spPr bwMode="auto">
              <a:xfrm>
                <a:off x="5662613" y="4840288"/>
                <a:ext cx="76200" cy="230188"/>
              </a:xfrm>
              <a:custGeom>
                <a:avLst/>
                <a:gdLst>
                  <a:gd name="T0" fmla="*/ 22 w 48"/>
                  <a:gd name="T1" fmla="*/ 6 h 145"/>
                  <a:gd name="T2" fmla="*/ 17 w 48"/>
                  <a:gd name="T3" fmla="*/ 6 h 145"/>
                  <a:gd name="T4" fmla="*/ 14 w 48"/>
                  <a:gd name="T5" fmla="*/ 8 h 145"/>
                  <a:gd name="T6" fmla="*/ 11 w 48"/>
                  <a:gd name="T7" fmla="*/ 11 h 145"/>
                  <a:gd name="T8" fmla="*/ 8 w 48"/>
                  <a:gd name="T9" fmla="*/ 14 h 145"/>
                  <a:gd name="T10" fmla="*/ 6 w 48"/>
                  <a:gd name="T11" fmla="*/ 18 h 145"/>
                  <a:gd name="T12" fmla="*/ 5 w 48"/>
                  <a:gd name="T13" fmla="*/ 23 h 145"/>
                  <a:gd name="T14" fmla="*/ 5 w 48"/>
                  <a:gd name="T15" fmla="*/ 140 h 145"/>
                  <a:gd name="T16" fmla="*/ 41 w 48"/>
                  <a:gd name="T17" fmla="*/ 140 h 145"/>
                  <a:gd name="T18" fmla="*/ 41 w 48"/>
                  <a:gd name="T19" fmla="*/ 23 h 145"/>
                  <a:gd name="T20" fmla="*/ 40 w 48"/>
                  <a:gd name="T21" fmla="*/ 18 h 145"/>
                  <a:gd name="T22" fmla="*/ 39 w 48"/>
                  <a:gd name="T23" fmla="*/ 14 h 145"/>
                  <a:gd name="T24" fmla="*/ 36 w 48"/>
                  <a:gd name="T25" fmla="*/ 11 h 145"/>
                  <a:gd name="T26" fmla="*/ 33 w 48"/>
                  <a:gd name="T27" fmla="*/ 8 h 145"/>
                  <a:gd name="T28" fmla="*/ 29 w 48"/>
                  <a:gd name="T29" fmla="*/ 6 h 145"/>
                  <a:gd name="T30" fmla="*/ 25 w 48"/>
                  <a:gd name="T31" fmla="*/ 6 h 145"/>
                  <a:gd name="T32" fmla="*/ 22 w 48"/>
                  <a:gd name="T33" fmla="*/ 6 h 145"/>
                  <a:gd name="T34" fmla="*/ 22 w 48"/>
                  <a:gd name="T35" fmla="*/ 0 h 145"/>
                  <a:gd name="T36" fmla="*/ 25 w 48"/>
                  <a:gd name="T37" fmla="*/ 0 h 145"/>
                  <a:gd name="T38" fmla="*/ 36 w 48"/>
                  <a:gd name="T39" fmla="*/ 3 h 145"/>
                  <a:gd name="T40" fmla="*/ 44 w 48"/>
                  <a:gd name="T41" fmla="*/ 12 h 145"/>
                  <a:gd name="T42" fmla="*/ 48 w 48"/>
                  <a:gd name="T43" fmla="*/ 23 h 145"/>
                  <a:gd name="T44" fmla="*/ 48 w 48"/>
                  <a:gd name="T45" fmla="*/ 145 h 145"/>
                  <a:gd name="T46" fmla="*/ 0 w 48"/>
                  <a:gd name="T47" fmla="*/ 145 h 145"/>
                  <a:gd name="T48" fmla="*/ 0 w 48"/>
                  <a:gd name="T49" fmla="*/ 23 h 145"/>
                  <a:gd name="T50" fmla="*/ 2 w 48"/>
                  <a:gd name="T51" fmla="*/ 12 h 145"/>
                  <a:gd name="T52" fmla="*/ 11 w 48"/>
                  <a:gd name="T53" fmla="*/ 3 h 145"/>
                  <a:gd name="T54" fmla="*/ 22 w 48"/>
                  <a:gd name="T55" fmla="*/ 0 h 1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8" h="145">
                    <a:moveTo>
                      <a:pt x="22" y="6"/>
                    </a:moveTo>
                    <a:lnTo>
                      <a:pt x="17" y="6"/>
                    </a:lnTo>
                    <a:lnTo>
                      <a:pt x="14" y="8"/>
                    </a:lnTo>
                    <a:lnTo>
                      <a:pt x="11" y="11"/>
                    </a:lnTo>
                    <a:lnTo>
                      <a:pt x="8" y="14"/>
                    </a:lnTo>
                    <a:lnTo>
                      <a:pt x="6" y="18"/>
                    </a:lnTo>
                    <a:lnTo>
                      <a:pt x="5" y="23"/>
                    </a:lnTo>
                    <a:lnTo>
                      <a:pt x="5" y="140"/>
                    </a:lnTo>
                    <a:lnTo>
                      <a:pt x="41" y="140"/>
                    </a:lnTo>
                    <a:lnTo>
                      <a:pt x="41" y="23"/>
                    </a:lnTo>
                    <a:lnTo>
                      <a:pt x="40" y="18"/>
                    </a:lnTo>
                    <a:lnTo>
                      <a:pt x="39" y="14"/>
                    </a:lnTo>
                    <a:lnTo>
                      <a:pt x="36" y="11"/>
                    </a:lnTo>
                    <a:lnTo>
                      <a:pt x="33" y="8"/>
                    </a:lnTo>
                    <a:lnTo>
                      <a:pt x="29" y="6"/>
                    </a:lnTo>
                    <a:lnTo>
                      <a:pt x="25" y="6"/>
                    </a:lnTo>
                    <a:lnTo>
                      <a:pt x="22" y="6"/>
                    </a:lnTo>
                    <a:close/>
                    <a:moveTo>
                      <a:pt x="22" y="0"/>
                    </a:moveTo>
                    <a:lnTo>
                      <a:pt x="25" y="0"/>
                    </a:lnTo>
                    <a:lnTo>
                      <a:pt x="36" y="3"/>
                    </a:lnTo>
                    <a:lnTo>
                      <a:pt x="44" y="12"/>
                    </a:lnTo>
                    <a:lnTo>
                      <a:pt x="48" y="23"/>
                    </a:lnTo>
                    <a:lnTo>
                      <a:pt x="48" y="145"/>
                    </a:lnTo>
                    <a:lnTo>
                      <a:pt x="0" y="145"/>
                    </a:lnTo>
                    <a:lnTo>
                      <a:pt x="0" y="23"/>
                    </a:lnTo>
                    <a:lnTo>
                      <a:pt x="2" y="12"/>
                    </a:lnTo>
                    <a:lnTo>
                      <a:pt x="11" y="3"/>
                    </a:lnTo>
                    <a:lnTo>
                      <a:pt x="22" y="0"/>
                    </a:lnTo>
                    <a:close/>
                  </a:path>
                </a:pathLst>
              </a:custGeom>
              <a:grpFill/>
              <a:ln w="0">
                <a:noFill/>
                <a:prstDash val="solid"/>
                <a:round/>
              </a:ln>
            </p:spPr>
            <p:txBody>
              <a:bodyPr vert="horz" wrap="square" lIns="56466" tIns="28233" rIns="56466" bIns="28233" numCol="1" anchor="t" anchorCtr="0" compatLnSpc="1"/>
              <a:lstStyle/>
              <a:p>
                <a:pPr>
                  <a:lnSpc>
                    <a:spcPct val="120000"/>
                  </a:lnSpc>
                </a:pPr>
                <a:endParaRPr lang="zh-CN" altLang="en-US" sz="1140">
                  <a:latin typeface="字魂59号-创粗黑" panose="00000500000000000000" charset="-122"/>
                  <a:ea typeface="字魂59号-创粗黑" panose="00000500000000000000" charset="-122"/>
                  <a:cs typeface="+mn-ea"/>
                  <a:sym typeface="Arial" panose="020B0604020202020204" pitchFamily="34" charset="0"/>
                </a:endParaRPr>
              </a:p>
            </p:txBody>
          </p:sp>
          <p:sp>
            <p:nvSpPr>
              <p:cNvPr id="82" name="Freeform 147"/>
              <p:cNvSpPr>
                <a:spLocks noEditPoints="1"/>
              </p:cNvSpPr>
              <p:nvPr/>
            </p:nvSpPr>
            <p:spPr bwMode="auto">
              <a:xfrm>
                <a:off x="5767388" y="4784726"/>
                <a:ext cx="76200" cy="285750"/>
              </a:xfrm>
              <a:custGeom>
                <a:avLst/>
                <a:gdLst>
                  <a:gd name="T0" fmla="*/ 23 w 48"/>
                  <a:gd name="T1" fmla="*/ 5 h 180"/>
                  <a:gd name="T2" fmla="*/ 19 w 48"/>
                  <a:gd name="T3" fmla="*/ 6 h 180"/>
                  <a:gd name="T4" fmla="*/ 14 w 48"/>
                  <a:gd name="T5" fmla="*/ 9 h 180"/>
                  <a:gd name="T6" fmla="*/ 11 w 48"/>
                  <a:gd name="T7" fmla="*/ 11 h 180"/>
                  <a:gd name="T8" fmla="*/ 8 w 48"/>
                  <a:gd name="T9" fmla="*/ 14 h 180"/>
                  <a:gd name="T10" fmla="*/ 7 w 48"/>
                  <a:gd name="T11" fmla="*/ 18 h 180"/>
                  <a:gd name="T12" fmla="*/ 6 w 48"/>
                  <a:gd name="T13" fmla="*/ 23 h 180"/>
                  <a:gd name="T14" fmla="*/ 6 w 48"/>
                  <a:gd name="T15" fmla="*/ 175 h 180"/>
                  <a:gd name="T16" fmla="*/ 41 w 48"/>
                  <a:gd name="T17" fmla="*/ 175 h 180"/>
                  <a:gd name="T18" fmla="*/ 41 w 48"/>
                  <a:gd name="T19" fmla="*/ 23 h 180"/>
                  <a:gd name="T20" fmla="*/ 41 w 48"/>
                  <a:gd name="T21" fmla="*/ 18 h 180"/>
                  <a:gd name="T22" fmla="*/ 39 w 48"/>
                  <a:gd name="T23" fmla="*/ 14 h 180"/>
                  <a:gd name="T24" fmla="*/ 37 w 48"/>
                  <a:gd name="T25" fmla="*/ 11 h 180"/>
                  <a:gd name="T26" fmla="*/ 34 w 48"/>
                  <a:gd name="T27" fmla="*/ 9 h 180"/>
                  <a:gd name="T28" fmla="*/ 29 w 48"/>
                  <a:gd name="T29" fmla="*/ 6 h 180"/>
                  <a:gd name="T30" fmla="*/ 25 w 48"/>
                  <a:gd name="T31" fmla="*/ 5 h 180"/>
                  <a:gd name="T32" fmla="*/ 23 w 48"/>
                  <a:gd name="T33" fmla="*/ 5 h 180"/>
                  <a:gd name="T34" fmla="*/ 23 w 48"/>
                  <a:gd name="T35" fmla="*/ 0 h 180"/>
                  <a:gd name="T36" fmla="*/ 25 w 48"/>
                  <a:gd name="T37" fmla="*/ 0 h 180"/>
                  <a:gd name="T38" fmla="*/ 37 w 48"/>
                  <a:gd name="T39" fmla="*/ 3 h 180"/>
                  <a:gd name="T40" fmla="*/ 45 w 48"/>
                  <a:gd name="T41" fmla="*/ 11 h 180"/>
                  <a:gd name="T42" fmla="*/ 48 w 48"/>
                  <a:gd name="T43" fmla="*/ 23 h 180"/>
                  <a:gd name="T44" fmla="*/ 48 w 48"/>
                  <a:gd name="T45" fmla="*/ 180 h 180"/>
                  <a:gd name="T46" fmla="*/ 0 w 48"/>
                  <a:gd name="T47" fmla="*/ 180 h 180"/>
                  <a:gd name="T48" fmla="*/ 0 w 48"/>
                  <a:gd name="T49" fmla="*/ 23 h 180"/>
                  <a:gd name="T50" fmla="*/ 3 w 48"/>
                  <a:gd name="T51" fmla="*/ 11 h 180"/>
                  <a:gd name="T52" fmla="*/ 11 w 48"/>
                  <a:gd name="T53" fmla="*/ 3 h 180"/>
                  <a:gd name="T54" fmla="*/ 23 w 48"/>
                  <a:gd name="T55" fmla="*/ 0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8" h="180">
                    <a:moveTo>
                      <a:pt x="23" y="5"/>
                    </a:moveTo>
                    <a:lnTo>
                      <a:pt x="19" y="6"/>
                    </a:lnTo>
                    <a:lnTo>
                      <a:pt x="14" y="9"/>
                    </a:lnTo>
                    <a:lnTo>
                      <a:pt x="11" y="11"/>
                    </a:lnTo>
                    <a:lnTo>
                      <a:pt x="8" y="14"/>
                    </a:lnTo>
                    <a:lnTo>
                      <a:pt x="7" y="18"/>
                    </a:lnTo>
                    <a:lnTo>
                      <a:pt x="6" y="23"/>
                    </a:lnTo>
                    <a:lnTo>
                      <a:pt x="6" y="175"/>
                    </a:lnTo>
                    <a:lnTo>
                      <a:pt x="41" y="175"/>
                    </a:lnTo>
                    <a:lnTo>
                      <a:pt x="41" y="23"/>
                    </a:lnTo>
                    <a:lnTo>
                      <a:pt x="41" y="18"/>
                    </a:lnTo>
                    <a:lnTo>
                      <a:pt x="39" y="14"/>
                    </a:lnTo>
                    <a:lnTo>
                      <a:pt x="37" y="11"/>
                    </a:lnTo>
                    <a:lnTo>
                      <a:pt x="34" y="9"/>
                    </a:lnTo>
                    <a:lnTo>
                      <a:pt x="29" y="6"/>
                    </a:lnTo>
                    <a:lnTo>
                      <a:pt x="25" y="5"/>
                    </a:lnTo>
                    <a:lnTo>
                      <a:pt x="23" y="5"/>
                    </a:lnTo>
                    <a:close/>
                    <a:moveTo>
                      <a:pt x="23" y="0"/>
                    </a:moveTo>
                    <a:lnTo>
                      <a:pt x="25" y="0"/>
                    </a:lnTo>
                    <a:lnTo>
                      <a:pt x="37" y="3"/>
                    </a:lnTo>
                    <a:lnTo>
                      <a:pt x="45" y="11"/>
                    </a:lnTo>
                    <a:lnTo>
                      <a:pt x="48" y="23"/>
                    </a:lnTo>
                    <a:lnTo>
                      <a:pt x="48" y="180"/>
                    </a:lnTo>
                    <a:lnTo>
                      <a:pt x="0" y="180"/>
                    </a:lnTo>
                    <a:lnTo>
                      <a:pt x="0" y="23"/>
                    </a:lnTo>
                    <a:lnTo>
                      <a:pt x="3" y="11"/>
                    </a:lnTo>
                    <a:lnTo>
                      <a:pt x="11" y="3"/>
                    </a:lnTo>
                    <a:lnTo>
                      <a:pt x="23" y="0"/>
                    </a:lnTo>
                    <a:close/>
                  </a:path>
                </a:pathLst>
              </a:custGeom>
              <a:grpFill/>
              <a:ln w="0">
                <a:noFill/>
                <a:prstDash val="solid"/>
                <a:round/>
              </a:ln>
            </p:spPr>
            <p:txBody>
              <a:bodyPr vert="horz" wrap="square" lIns="56466" tIns="28233" rIns="56466" bIns="28233" numCol="1" anchor="t" anchorCtr="0" compatLnSpc="1"/>
              <a:lstStyle/>
              <a:p>
                <a:pPr>
                  <a:lnSpc>
                    <a:spcPct val="120000"/>
                  </a:lnSpc>
                </a:pPr>
                <a:endParaRPr lang="zh-CN" altLang="en-US" sz="1140">
                  <a:latin typeface="字魂59号-创粗黑" panose="00000500000000000000" charset="-122"/>
                  <a:ea typeface="字魂59号-创粗黑" panose="00000500000000000000" charset="-122"/>
                  <a:cs typeface="+mn-ea"/>
                  <a:sym typeface="Arial" panose="020B0604020202020204" pitchFamily="34" charset="0"/>
                </a:endParaRPr>
              </a:p>
            </p:txBody>
          </p:sp>
          <p:sp>
            <p:nvSpPr>
              <p:cNvPr id="83" name="Freeform 148"/>
              <p:cNvSpPr/>
              <p:nvPr/>
            </p:nvSpPr>
            <p:spPr bwMode="auto">
              <a:xfrm>
                <a:off x="5453063" y="4732338"/>
                <a:ext cx="293688" cy="153988"/>
              </a:xfrm>
              <a:custGeom>
                <a:avLst/>
                <a:gdLst>
                  <a:gd name="T0" fmla="*/ 134 w 185"/>
                  <a:gd name="T1" fmla="*/ 0 h 97"/>
                  <a:gd name="T2" fmla="*/ 185 w 185"/>
                  <a:gd name="T3" fmla="*/ 13 h 97"/>
                  <a:gd name="T4" fmla="*/ 160 w 185"/>
                  <a:gd name="T5" fmla="*/ 59 h 97"/>
                  <a:gd name="T6" fmla="*/ 155 w 185"/>
                  <a:gd name="T7" fmla="*/ 57 h 97"/>
                  <a:gd name="T8" fmla="*/ 173 w 185"/>
                  <a:gd name="T9" fmla="*/ 21 h 97"/>
                  <a:gd name="T10" fmla="*/ 2 w 185"/>
                  <a:gd name="T11" fmla="*/ 97 h 97"/>
                  <a:gd name="T12" fmla="*/ 0 w 185"/>
                  <a:gd name="T13" fmla="*/ 92 h 97"/>
                  <a:gd name="T14" fmla="*/ 171 w 185"/>
                  <a:gd name="T15" fmla="*/ 16 h 97"/>
                  <a:gd name="T16" fmla="*/ 133 w 185"/>
                  <a:gd name="T17" fmla="*/ 6 h 97"/>
                  <a:gd name="T18" fmla="*/ 134 w 185"/>
                  <a:gd name="T19" fmla="*/ 0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5" h="97">
                    <a:moveTo>
                      <a:pt x="134" y="0"/>
                    </a:moveTo>
                    <a:lnTo>
                      <a:pt x="185" y="13"/>
                    </a:lnTo>
                    <a:lnTo>
                      <a:pt x="160" y="59"/>
                    </a:lnTo>
                    <a:lnTo>
                      <a:pt x="155" y="57"/>
                    </a:lnTo>
                    <a:lnTo>
                      <a:pt x="173" y="21"/>
                    </a:lnTo>
                    <a:lnTo>
                      <a:pt x="2" y="97"/>
                    </a:lnTo>
                    <a:lnTo>
                      <a:pt x="0" y="92"/>
                    </a:lnTo>
                    <a:lnTo>
                      <a:pt x="171" y="16"/>
                    </a:lnTo>
                    <a:lnTo>
                      <a:pt x="133" y="6"/>
                    </a:lnTo>
                    <a:lnTo>
                      <a:pt x="134" y="0"/>
                    </a:lnTo>
                    <a:close/>
                  </a:path>
                </a:pathLst>
              </a:custGeom>
              <a:grpFill/>
              <a:ln w="0">
                <a:noFill/>
                <a:prstDash val="solid"/>
                <a:round/>
              </a:ln>
            </p:spPr>
            <p:txBody>
              <a:bodyPr vert="horz" wrap="square" lIns="56466" tIns="28233" rIns="56466" bIns="28233" numCol="1" anchor="t" anchorCtr="0" compatLnSpc="1"/>
              <a:lstStyle/>
              <a:p>
                <a:pPr>
                  <a:lnSpc>
                    <a:spcPct val="120000"/>
                  </a:lnSpc>
                </a:pPr>
                <a:endParaRPr lang="zh-CN" altLang="en-US" sz="1140">
                  <a:latin typeface="字魂59号-创粗黑" panose="00000500000000000000" charset="-122"/>
                  <a:ea typeface="字魂59号-创粗黑" panose="00000500000000000000" charset="-122"/>
                  <a:cs typeface="+mn-ea"/>
                  <a:sym typeface="Arial" panose="020B0604020202020204" pitchFamily="34" charset="0"/>
                </a:endParaRPr>
              </a:p>
            </p:txBody>
          </p:sp>
        </p:grpSp>
        <p:grpSp>
          <p:nvGrpSpPr>
            <p:cNvPr id="74" name="组合 73"/>
            <p:cNvGrpSpPr/>
            <p:nvPr/>
          </p:nvGrpSpPr>
          <p:grpSpPr>
            <a:xfrm>
              <a:off x="7326383" y="4173021"/>
              <a:ext cx="607909" cy="538235"/>
              <a:chOff x="6907213" y="4678363"/>
              <a:chExt cx="554038" cy="490538"/>
            </a:xfrm>
            <a:grpFill/>
          </p:grpSpPr>
          <p:sp>
            <p:nvSpPr>
              <p:cNvPr id="75" name="Freeform 149"/>
              <p:cNvSpPr>
                <a:spLocks noEditPoints="1"/>
              </p:cNvSpPr>
              <p:nvPr/>
            </p:nvSpPr>
            <p:spPr bwMode="auto">
              <a:xfrm>
                <a:off x="6907213" y="4678363"/>
                <a:ext cx="554038" cy="490538"/>
              </a:xfrm>
              <a:custGeom>
                <a:avLst/>
                <a:gdLst>
                  <a:gd name="T0" fmla="*/ 13 w 349"/>
                  <a:gd name="T1" fmla="*/ 182 h 309"/>
                  <a:gd name="T2" fmla="*/ 193 w 349"/>
                  <a:gd name="T3" fmla="*/ 154 h 309"/>
                  <a:gd name="T4" fmla="*/ 292 w 349"/>
                  <a:gd name="T5" fmla="*/ 118 h 309"/>
                  <a:gd name="T6" fmla="*/ 338 w 349"/>
                  <a:gd name="T7" fmla="*/ 166 h 309"/>
                  <a:gd name="T8" fmla="*/ 198 w 349"/>
                  <a:gd name="T9" fmla="*/ 114 h 309"/>
                  <a:gd name="T10" fmla="*/ 343 w 349"/>
                  <a:gd name="T11" fmla="*/ 303 h 309"/>
                  <a:gd name="T12" fmla="*/ 286 w 349"/>
                  <a:gd name="T13" fmla="*/ 171 h 309"/>
                  <a:gd name="T14" fmla="*/ 198 w 349"/>
                  <a:gd name="T15" fmla="*/ 114 h 309"/>
                  <a:gd name="T16" fmla="*/ 57 w 349"/>
                  <a:gd name="T17" fmla="*/ 120 h 309"/>
                  <a:gd name="T18" fmla="*/ 193 w 349"/>
                  <a:gd name="T19" fmla="*/ 108 h 309"/>
                  <a:gd name="T20" fmla="*/ 207 w 349"/>
                  <a:gd name="T21" fmla="*/ 21 h 309"/>
                  <a:gd name="T22" fmla="*/ 54 w 349"/>
                  <a:gd name="T23" fmla="*/ 5 h 309"/>
                  <a:gd name="T24" fmla="*/ 46 w 349"/>
                  <a:gd name="T25" fmla="*/ 7 h 309"/>
                  <a:gd name="T26" fmla="*/ 42 w 349"/>
                  <a:gd name="T27" fmla="*/ 14 h 309"/>
                  <a:gd name="T28" fmla="*/ 41 w 349"/>
                  <a:gd name="T29" fmla="*/ 123 h 309"/>
                  <a:gd name="T30" fmla="*/ 44 w 349"/>
                  <a:gd name="T31" fmla="*/ 131 h 309"/>
                  <a:gd name="T32" fmla="*/ 50 w 349"/>
                  <a:gd name="T33" fmla="*/ 135 h 309"/>
                  <a:gd name="T34" fmla="*/ 193 w 349"/>
                  <a:gd name="T35" fmla="*/ 136 h 309"/>
                  <a:gd name="T36" fmla="*/ 51 w 349"/>
                  <a:gd name="T37" fmla="*/ 127 h 309"/>
                  <a:gd name="T38" fmla="*/ 212 w 349"/>
                  <a:gd name="T39" fmla="*/ 15 h 309"/>
                  <a:gd name="T40" fmla="*/ 222 w 349"/>
                  <a:gd name="T41" fmla="*/ 108 h 309"/>
                  <a:gd name="T42" fmla="*/ 222 w 349"/>
                  <a:gd name="T43" fmla="*/ 14 h 309"/>
                  <a:gd name="T44" fmla="*/ 218 w 349"/>
                  <a:gd name="T45" fmla="*/ 7 h 309"/>
                  <a:gd name="T46" fmla="*/ 210 w 349"/>
                  <a:gd name="T47" fmla="*/ 5 h 309"/>
                  <a:gd name="T48" fmla="*/ 54 w 349"/>
                  <a:gd name="T49" fmla="*/ 0 h 309"/>
                  <a:gd name="T50" fmla="*/ 219 w 349"/>
                  <a:gd name="T51" fmla="*/ 2 h 309"/>
                  <a:gd name="T52" fmla="*/ 229 w 349"/>
                  <a:gd name="T53" fmla="*/ 18 h 309"/>
                  <a:gd name="T54" fmla="*/ 291 w 349"/>
                  <a:gd name="T55" fmla="*/ 108 h 309"/>
                  <a:gd name="T56" fmla="*/ 349 w 349"/>
                  <a:gd name="T57" fmla="*/ 309 h 309"/>
                  <a:gd name="T58" fmla="*/ 193 w 349"/>
                  <a:gd name="T59" fmla="*/ 188 h 309"/>
                  <a:gd name="T60" fmla="*/ 37 w 349"/>
                  <a:gd name="T61" fmla="*/ 148 h 309"/>
                  <a:gd name="T62" fmla="*/ 193 w 349"/>
                  <a:gd name="T63" fmla="*/ 142 h 309"/>
                  <a:gd name="T64" fmla="*/ 44 w 349"/>
                  <a:gd name="T65" fmla="*/ 140 h 309"/>
                  <a:gd name="T66" fmla="*/ 35 w 349"/>
                  <a:gd name="T67" fmla="*/ 123 h 309"/>
                  <a:gd name="T68" fmla="*/ 38 w 349"/>
                  <a:gd name="T69" fmla="*/ 8 h 309"/>
                  <a:gd name="T70" fmla="*/ 54 w 349"/>
                  <a:gd name="T71" fmla="*/ 0 h 3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49" h="309">
                    <a:moveTo>
                      <a:pt x="40" y="154"/>
                    </a:moveTo>
                    <a:lnTo>
                      <a:pt x="13" y="182"/>
                    </a:lnTo>
                    <a:lnTo>
                      <a:pt x="193" y="182"/>
                    </a:lnTo>
                    <a:lnTo>
                      <a:pt x="193" y="154"/>
                    </a:lnTo>
                    <a:lnTo>
                      <a:pt x="40" y="154"/>
                    </a:lnTo>
                    <a:close/>
                    <a:moveTo>
                      <a:pt x="292" y="118"/>
                    </a:moveTo>
                    <a:lnTo>
                      <a:pt x="292" y="166"/>
                    </a:lnTo>
                    <a:lnTo>
                      <a:pt x="338" y="166"/>
                    </a:lnTo>
                    <a:lnTo>
                      <a:pt x="292" y="118"/>
                    </a:lnTo>
                    <a:close/>
                    <a:moveTo>
                      <a:pt x="198" y="114"/>
                    </a:moveTo>
                    <a:lnTo>
                      <a:pt x="198" y="303"/>
                    </a:lnTo>
                    <a:lnTo>
                      <a:pt x="343" y="303"/>
                    </a:lnTo>
                    <a:lnTo>
                      <a:pt x="343" y="171"/>
                    </a:lnTo>
                    <a:lnTo>
                      <a:pt x="286" y="171"/>
                    </a:lnTo>
                    <a:lnTo>
                      <a:pt x="286" y="114"/>
                    </a:lnTo>
                    <a:lnTo>
                      <a:pt x="198" y="114"/>
                    </a:lnTo>
                    <a:close/>
                    <a:moveTo>
                      <a:pt x="57" y="21"/>
                    </a:moveTo>
                    <a:lnTo>
                      <a:pt x="57" y="120"/>
                    </a:lnTo>
                    <a:lnTo>
                      <a:pt x="193" y="120"/>
                    </a:lnTo>
                    <a:lnTo>
                      <a:pt x="193" y="108"/>
                    </a:lnTo>
                    <a:lnTo>
                      <a:pt x="207" y="108"/>
                    </a:lnTo>
                    <a:lnTo>
                      <a:pt x="207" y="21"/>
                    </a:lnTo>
                    <a:lnTo>
                      <a:pt x="57" y="21"/>
                    </a:lnTo>
                    <a:close/>
                    <a:moveTo>
                      <a:pt x="54" y="5"/>
                    </a:moveTo>
                    <a:lnTo>
                      <a:pt x="50" y="6"/>
                    </a:lnTo>
                    <a:lnTo>
                      <a:pt x="46" y="7"/>
                    </a:lnTo>
                    <a:lnTo>
                      <a:pt x="44" y="10"/>
                    </a:lnTo>
                    <a:lnTo>
                      <a:pt x="42" y="14"/>
                    </a:lnTo>
                    <a:lnTo>
                      <a:pt x="41" y="18"/>
                    </a:lnTo>
                    <a:lnTo>
                      <a:pt x="41" y="123"/>
                    </a:lnTo>
                    <a:lnTo>
                      <a:pt x="42" y="128"/>
                    </a:lnTo>
                    <a:lnTo>
                      <a:pt x="44" y="131"/>
                    </a:lnTo>
                    <a:lnTo>
                      <a:pt x="46" y="133"/>
                    </a:lnTo>
                    <a:lnTo>
                      <a:pt x="50" y="135"/>
                    </a:lnTo>
                    <a:lnTo>
                      <a:pt x="54" y="136"/>
                    </a:lnTo>
                    <a:lnTo>
                      <a:pt x="193" y="136"/>
                    </a:lnTo>
                    <a:lnTo>
                      <a:pt x="193" y="127"/>
                    </a:lnTo>
                    <a:lnTo>
                      <a:pt x="51" y="127"/>
                    </a:lnTo>
                    <a:lnTo>
                      <a:pt x="51" y="15"/>
                    </a:lnTo>
                    <a:lnTo>
                      <a:pt x="212" y="15"/>
                    </a:lnTo>
                    <a:lnTo>
                      <a:pt x="212" y="108"/>
                    </a:lnTo>
                    <a:lnTo>
                      <a:pt x="222" y="108"/>
                    </a:lnTo>
                    <a:lnTo>
                      <a:pt x="222" y="18"/>
                    </a:lnTo>
                    <a:lnTo>
                      <a:pt x="222" y="14"/>
                    </a:lnTo>
                    <a:lnTo>
                      <a:pt x="220" y="10"/>
                    </a:lnTo>
                    <a:lnTo>
                      <a:pt x="218" y="7"/>
                    </a:lnTo>
                    <a:lnTo>
                      <a:pt x="214" y="6"/>
                    </a:lnTo>
                    <a:lnTo>
                      <a:pt x="210" y="5"/>
                    </a:lnTo>
                    <a:lnTo>
                      <a:pt x="54" y="5"/>
                    </a:lnTo>
                    <a:close/>
                    <a:moveTo>
                      <a:pt x="54" y="0"/>
                    </a:moveTo>
                    <a:lnTo>
                      <a:pt x="210" y="0"/>
                    </a:lnTo>
                    <a:lnTo>
                      <a:pt x="219" y="2"/>
                    </a:lnTo>
                    <a:lnTo>
                      <a:pt x="227" y="8"/>
                    </a:lnTo>
                    <a:lnTo>
                      <a:pt x="229" y="18"/>
                    </a:lnTo>
                    <a:lnTo>
                      <a:pt x="229" y="108"/>
                    </a:lnTo>
                    <a:lnTo>
                      <a:pt x="291" y="108"/>
                    </a:lnTo>
                    <a:lnTo>
                      <a:pt x="349" y="167"/>
                    </a:lnTo>
                    <a:lnTo>
                      <a:pt x="349" y="309"/>
                    </a:lnTo>
                    <a:lnTo>
                      <a:pt x="193" y="309"/>
                    </a:lnTo>
                    <a:lnTo>
                      <a:pt x="193" y="188"/>
                    </a:lnTo>
                    <a:lnTo>
                      <a:pt x="0" y="188"/>
                    </a:lnTo>
                    <a:lnTo>
                      <a:pt x="37" y="148"/>
                    </a:lnTo>
                    <a:lnTo>
                      <a:pt x="193" y="148"/>
                    </a:lnTo>
                    <a:lnTo>
                      <a:pt x="193" y="142"/>
                    </a:lnTo>
                    <a:lnTo>
                      <a:pt x="54" y="142"/>
                    </a:lnTo>
                    <a:lnTo>
                      <a:pt x="44" y="140"/>
                    </a:lnTo>
                    <a:lnTo>
                      <a:pt x="38" y="133"/>
                    </a:lnTo>
                    <a:lnTo>
                      <a:pt x="35" y="123"/>
                    </a:lnTo>
                    <a:lnTo>
                      <a:pt x="35" y="18"/>
                    </a:lnTo>
                    <a:lnTo>
                      <a:pt x="38" y="8"/>
                    </a:lnTo>
                    <a:lnTo>
                      <a:pt x="44" y="2"/>
                    </a:lnTo>
                    <a:lnTo>
                      <a:pt x="54" y="0"/>
                    </a:lnTo>
                    <a:close/>
                  </a:path>
                </a:pathLst>
              </a:custGeom>
              <a:grpFill/>
              <a:ln w="0">
                <a:noFill/>
                <a:prstDash val="solid"/>
                <a:round/>
              </a:ln>
            </p:spPr>
            <p:txBody>
              <a:bodyPr vert="horz" wrap="square" lIns="56466" tIns="28233" rIns="56466" bIns="28233" numCol="1" anchor="t" anchorCtr="0" compatLnSpc="1"/>
              <a:lstStyle/>
              <a:p>
                <a:pPr>
                  <a:lnSpc>
                    <a:spcPct val="120000"/>
                  </a:lnSpc>
                </a:pPr>
                <a:endParaRPr lang="zh-CN" altLang="en-US" sz="1140">
                  <a:latin typeface="字魂59号-创粗黑" panose="00000500000000000000" charset="-122"/>
                  <a:ea typeface="字魂59号-创粗黑" panose="00000500000000000000" charset="-122"/>
                  <a:cs typeface="+mn-ea"/>
                  <a:sym typeface="Arial" panose="020B0604020202020204" pitchFamily="34" charset="0"/>
                </a:endParaRPr>
              </a:p>
            </p:txBody>
          </p:sp>
          <p:sp>
            <p:nvSpPr>
              <p:cNvPr id="76" name="Freeform 150"/>
              <p:cNvSpPr/>
              <p:nvPr/>
            </p:nvSpPr>
            <p:spPr bwMode="auto">
              <a:xfrm>
                <a:off x="7296151" y="4713288"/>
                <a:ext cx="161925" cy="138113"/>
              </a:xfrm>
              <a:custGeom>
                <a:avLst/>
                <a:gdLst>
                  <a:gd name="T0" fmla="*/ 1 w 102"/>
                  <a:gd name="T1" fmla="*/ 0 h 87"/>
                  <a:gd name="T2" fmla="*/ 24 w 102"/>
                  <a:gd name="T3" fmla="*/ 8 h 87"/>
                  <a:gd name="T4" fmla="*/ 44 w 102"/>
                  <a:gd name="T5" fmla="*/ 19 h 87"/>
                  <a:gd name="T6" fmla="*/ 63 w 102"/>
                  <a:gd name="T7" fmla="*/ 34 h 87"/>
                  <a:gd name="T8" fmla="*/ 78 w 102"/>
                  <a:gd name="T9" fmla="*/ 51 h 87"/>
                  <a:gd name="T10" fmla="*/ 90 w 102"/>
                  <a:gd name="T11" fmla="*/ 73 h 87"/>
                  <a:gd name="T12" fmla="*/ 97 w 102"/>
                  <a:gd name="T13" fmla="*/ 37 h 87"/>
                  <a:gd name="T14" fmla="*/ 102 w 102"/>
                  <a:gd name="T15" fmla="*/ 38 h 87"/>
                  <a:gd name="T16" fmla="*/ 93 w 102"/>
                  <a:gd name="T17" fmla="*/ 87 h 87"/>
                  <a:gd name="T18" fmla="*/ 47 w 102"/>
                  <a:gd name="T19" fmla="*/ 67 h 87"/>
                  <a:gd name="T20" fmla="*/ 50 w 102"/>
                  <a:gd name="T21" fmla="*/ 61 h 87"/>
                  <a:gd name="T22" fmla="*/ 86 w 102"/>
                  <a:gd name="T23" fmla="*/ 78 h 87"/>
                  <a:gd name="T24" fmla="*/ 74 w 102"/>
                  <a:gd name="T25" fmla="*/ 57 h 87"/>
                  <a:gd name="T26" fmla="*/ 60 w 102"/>
                  <a:gd name="T27" fmla="*/ 40 h 87"/>
                  <a:gd name="T28" fmla="*/ 42 w 102"/>
                  <a:gd name="T29" fmla="*/ 24 h 87"/>
                  <a:gd name="T30" fmla="*/ 23 w 102"/>
                  <a:gd name="T31" fmla="*/ 13 h 87"/>
                  <a:gd name="T32" fmla="*/ 0 w 102"/>
                  <a:gd name="T33" fmla="*/ 6 h 87"/>
                  <a:gd name="T34" fmla="*/ 1 w 102"/>
                  <a:gd name="T35" fmla="*/ 0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2" h="87">
                    <a:moveTo>
                      <a:pt x="1" y="0"/>
                    </a:moveTo>
                    <a:lnTo>
                      <a:pt x="24" y="8"/>
                    </a:lnTo>
                    <a:lnTo>
                      <a:pt x="44" y="19"/>
                    </a:lnTo>
                    <a:lnTo>
                      <a:pt x="63" y="34"/>
                    </a:lnTo>
                    <a:lnTo>
                      <a:pt x="78" y="51"/>
                    </a:lnTo>
                    <a:lnTo>
                      <a:pt x="90" y="73"/>
                    </a:lnTo>
                    <a:lnTo>
                      <a:pt x="97" y="37"/>
                    </a:lnTo>
                    <a:lnTo>
                      <a:pt x="102" y="38"/>
                    </a:lnTo>
                    <a:lnTo>
                      <a:pt x="93" y="87"/>
                    </a:lnTo>
                    <a:lnTo>
                      <a:pt x="47" y="67"/>
                    </a:lnTo>
                    <a:lnTo>
                      <a:pt x="50" y="61"/>
                    </a:lnTo>
                    <a:lnTo>
                      <a:pt x="86" y="78"/>
                    </a:lnTo>
                    <a:lnTo>
                      <a:pt x="74" y="57"/>
                    </a:lnTo>
                    <a:lnTo>
                      <a:pt x="60" y="40"/>
                    </a:lnTo>
                    <a:lnTo>
                      <a:pt x="42" y="24"/>
                    </a:lnTo>
                    <a:lnTo>
                      <a:pt x="23" y="13"/>
                    </a:lnTo>
                    <a:lnTo>
                      <a:pt x="0" y="6"/>
                    </a:lnTo>
                    <a:lnTo>
                      <a:pt x="1" y="0"/>
                    </a:lnTo>
                    <a:close/>
                  </a:path>
                </a:pathLst>
              </a:custGeom>
              <a:grpFill/>
              <a:ln w="0">
                <a:noFill/>
                <a:prstDash val="solid"/>
                <a:round/>
              </a:ln>
            </p:spPr>
            <p:txBody>
              <a:bodyPr vert="horz" wrap="square" lIns="56466" tIns="28233" rIns="56466" bIns="28233" numCol="1" anchor="t" anchorCtr="0" compatLnSpc="1"/>
              <a:lstStyle/>
              <a:p>
                <a:pPr>
                  <a:lnSpc>
                    <a:spcPct val="120000"/>
                  </a:lnSpc>
                </a:pPr>
                <a:endParaRPr lang="zh-CN" altLang="en-US" sz="1140">
                  <a:latin typeface="字魂59号-创粗黑" panose="00000500000000000000" charset="-122"/>
                  <a:ea typeface="字魂59号-创粗黑" panose="00000500000000000000" charset="-122"/>
                  <a:cs typeface="+mn-ea"/>
                  <a:sym typeface="Arial" panose="020B0604020202020204" pitchFamily="34" charset="0"/>
                </a:endParaRPr>
              </a:p>
            </p:txBody>
          </p:sp>
          <p:sp>
            <p:nvSpPr>
              <p:cNvPr id="77" name="Freeform 151"/>
              <p:cNvSpPr/>
              <p:nvPr/>
            </p:nvSpPr>
            <p:spPr bwMode="auto">
              <a:xfrm>
                <a:off x="7050088" y="5016501"/>
                <a:ext cx="133350" cy="114300"/>
              </a:xfrm>
              <a:custGeom>
                <a:avLst/>
                <a:gdLst>
                  <a:gd name="T0" fmla="*/ 2 w 84"/>
                  <a:gd name="T1" fmla="*/ 0 h 72"/>
                  <a:gd name="T2" fmla="*/ 50 w 84"/>
                  <a:gd name="T3" fmla="*/ 14 h 72"/>
                  <a:gd name="T4" fmla="*/ 49 w 84"/>
                  <a:gd name="T5" fmla="*/ 19 h 72"/>
                  <a:gd name="T6" fmla="*/ 11 w 84"/>
                  <a:gd name="T7" fmla="*/ 8 h 72"/>
                  <a:gd name="T8" fmla="*/ 25 w 84"/>
                  <a:gd name="T9" fmla="*/ 28 h 72"/>
                  <a:gd name="T10" fmla="*/ 42 w 84"/>
                  <a:gd name="T11" fmla="*/ 45 h 72"/>
                  <a:gd name="T12" fmla="*/ 62 w 84"/>
                  <a:gd name="T13" fmla="*/ 57 h 72"/>
                  <a:gd name="T14" fmla="*/ 84 w 84"/>
                  <a:gd name="T15" fmla="*/ 66 h 72"/>
                  <a:gd name="T16" fmla="*/ 82 w 84"/>
                  <a:gd name="T17" fmla="*/ 72 h 72"/>
                  <a:gd name="T18" fmla="*/ 59 w 84"/>
                  <a:gd name="T19" fmla="*/ 64 h 72"/>
                  <a:gd name="T20" fmla="*/ 39 w 84"/>
                  <a:gd name="T21" fmla="*/ 51 h 72"/>
                  <a:gd name="T22" fmla="*/ 21 w 84"/>
                  <a:gd name="T23" fmla="*/ 34 h 72"/>
                  <a:gd name="T24" fmla="*/ 7 w 84"/>
                  <a:gd name="T25" fmla="*/ 15 h 72"/>
                  <a:gd name="T26" fmla="*/ 5 w 84"/>
                  <a:gd name="T27" fmla="*/ 51 h 72"/>
                  <a:gd name="T28" fmla="*/ 0 w 84"/>
                  <a:gd name="T29" fmla="*/ 51 h 72"/>
                  <a:gd name="T30" fmla="*/ 2 w 84"/>
                  <a:gd name="T31" fmla="*/ 0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84" h="72">
                    <a:moveTo>
                      <a:pt x="2" y="0"/>
                    </a:moveTo>
                    <a:lnTo>
                      <a:pt x="50" y="14"/>
                    </a:lnTo>
                    <a:lnTo>
                      <a:pt x="49" y="19"/>
                    </a:lnTo>
                    <a:lnTo>
                      <a:pt x="11" y="8"/>
                    </a:lnTo>
                    <a:lnTo>
                      <a:pt x="25" y="28"/>
                    </a:lnTo>
                    <a:lnTo>
                      <a:pt x="42" y="45"/>
                    </a:lnTo>
                    <a:lnTo>
                      <a:pt x="62" y="57"/>
                    </a:lnTo>
                    <a:lnTo>
                      <a:pt x="84" y="66"/>
                    </a:lnTo>
                    <a:lnTo>
                      <a:pt x="82" y="72"/>
                    </a:lnTo>
                    <a:lnTo>
                      <a:pt x="59" y="64"/>
                    </a:lnTo>
                    <a:lnTo>
                      <a:pt x="39" y="51"/>
                    </a:lnTo>
                    <a:lnTo>
                      <a:pt x="21" y="34"/>
                    </a:lnTo>
                    <a:lnTo>
                      <a:pt x="7" y="15"/>
                    </a:lnTo>
                    <a:lnTo>
                      <a:pt x="5" y="51"/>
                    </a:lnTo>
                    <a:lnTo>
                      <a:pt x="0" y="51"/>
                    </a:lnTo>
                    <a:lnTo>
                      <a:pt x="2" y="0"/>
                    </a:lnTo>
                    <a:close/>
                  </a:path>
                </a:pathLst>
              </a:custGeom>
              <a:grpFill/>
              <a:ln w="0">
                <a:noFill/>
                <a:prstDash val="solid"/>
                <a:round/>
              </a:ln>
            </p:spPr>
            <p:txBody>
              <a:bodyPr vert="horz" wrap="square" lIns="56466" tIns="28233" rIns="56466" bIns="28233" numCol="1" anchor="t" anchorCtr="0" compatLnSpc="1"/>
              <a:lstStyle/>
              <a:p>
                <a:pPr>
                  <a:lnSpc>
                    <a:spcPct val="120000"/>
                  </a:lnSpc>
                </a:pPr>
                <a:endParaRPr lang="zh-CN" altLang="en-US" sz="1140">
                  <a:latin typeface="字魂59号-创粗黑" panose="00000500000000000000" charset="-122"/>
                  <a:ea typeface="字魂59号-创粗黑" panose="00000500000000000000" charset="-122"/>
                  <a:cs typeface="+mn-ea"/>
                  <a:sym typeface="Arial" panose="020B0604020202020204" pitchFamily="34" charset="0"/>
                </a:endParaRPr>
              </a:p>
            </p:txBody>
          </p:sp>
        </p:grpSp>
      </p:grpSp>
      <p:grpSp>
        <p:nvGrpSpPr>
          <p:cNvPr id="94" name="组合 93"/>
          <p:cNvGrpSpPr/>
          <p:nvPr/>
        </p:nvGrpSpPr>
        <p:grpSpPr>
          <a:xfrm>
            <a:off x="5139025" y="1463700"/>
            <a:ext cx="406588" cy="1203630"/>
            <a:chOff x="6966525" y="1680422"/>
            <a:chExt cx="658423" cy="1949140"/>
          </a:xfrm>
          <a:solidFill>
            <a:schemeClr val="accent3"/>
          </a:solidFill>
        </p:grpSpPr>
        <p:sp>
          <p:nvSpPr>
            <p:cNvPr id="95" name="Freeform 107"/>
            <p:cNvSpPr/>
            <p:nvPr/>
          </p:nvSpPr>
          <p:spPr bwMode="auto">
            <a:xfrm>
              <a:off x="6966525" y="1680422"/>
              <a:ext cx="658423" cy="1949140"/>
            </a:xfrm>
            <a:custGeom>
              <a:avLst/>
              <a:gdLst>
                <a:gd name="T0" fmla="*/ 0 w 378"/>
                <a:gd name="T1" fmla="*/ 0 h 1119"/>
                <a:gd name="T2" fmla="*/ 260 w 378"/>
                <a:gd name="T3" fmla="*/ 37 h 1119"/>
                <a:gd name="T4" fmla="*/ 285 w 378"/>
                <a:gd name="T5" fmla="*/ 42 h 1119"/>
                <a:gd name="T6" fmla="*/ 306 w 378"/>
                <a:gd name="T7" fmla="*/ 50 h 1119"/>
                <a:gd name="T8" fmla="*/ 327 w 378"/>
                <a:gd name="T9" fmla="*/ 60 h 1119"/>
                <a:gd name="T10" fmla="*/ 344 w 378"/>
                <a:gd name="T11" fmla="*/ 72 h 1119"/>
                <a:gd name="T12" fmla="*/ 358 w 378"/>
                <a:gd name="T13" fmla="*/ 86 h 1119"/>
                <a:gd name="T14" fmla="*/ 369 w 378"/>
                <a:gd name="T15" fmla="*/ 101 h 1119"/>
                <a:gd name="T16" fmla="*/ 376 w 378"/>
                <a:gd name="T17" fmla="*/ 119 h 1119"/>
                <a:gd name="T18" fmla="*/ 378 w 378"/>
                <a:gd name="T19" fmla="*/ 140 h 1119"/>
                <a:gd name="T20" fmla="*/ 378 w 378"/>
                <a:gd name="T21" fmla="*/ 968 h 1119"/>
                <a:gd name="T22" fmla="*/ 376 w 378"/>
                <a:gd name="T23" fmla="*/ 988 h 1119"/>
                <a:gd name="T24" fmla="*/ 369 w 378"/>
                <a:gd name="T25" fmla="*/ 1007 h 1119"/>
                <a:gd name="T26" fmla="*/ 359 w 378"/>
                <a:gd name="T27" fmla="*/ 1022 h 1119"/>
                <a:gd name="T28" fmla="*/ 345 w 378"/>
                <a:gd name="T29" fmla="*/ 1036 h 1119"/>
                <a:gd name="T30" fmla="*/ 328 w 378"/>
                <a:gd name="T31" fmla="*/ 1048 h 1119"/>
                <a:gd name="T32" fmla="*/ 307 w 378"/>
                <a:gd name="T33" fmla="*/ 1058 h 1119"/>
                <a:gd name="T34" fmla="*/ 285 w 378"/>
                <a:gd name="T35" fmla="*/ 1066 h 1119"/>
                <a:gd name="T36" fmla="*/ 260 w 378"/>
                <a:gd name="T37" fmla="*/ 1071 h 1119"/>
                <a:gd name="T38" fmla="*/ 0 w 378"/>
                <a:gd name="T39" fmla="*/ 1119 h 1119"/>
                <a:gd name="T40" fmla="*/ 0 w 378"/>
                <a:gd name="T41" fmla="*/ 0 h 1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78" h="1119">
                  <a:moveTo>
                    <a:pt x="0" y="0"/>
                  </a:moveTo>
                  <a:lnTo>
                    <a:pt x="260" y="37"/>
                  </a:lnTo>
                  <a:lnTo>
                    <a:pt x="285" y="42"/>
                  </a:lnTo>
                  <a:lnTo>
                    <a:pt x="306" y="50"/>
                  </a:lnTo>
                  <a:lnTo>
                    <a:pt x="327" y="60"/>
                  </a:lnTo>
                  <a:lnTo>
                    <a:pt x="344" y="72"/>
                  </a:lnTo>
                  <a:lnTo>
                    <a:pt x="358" y="86"/>
                  </a:lnTo>
                  <a:lnTo>
                    <a:pt x="369" y="101"/>
                  </a:lnTo>
                  <a:lnTo>
                    <a:pt x="376" y="119"/>
                  </a:lnTo>
                  <a:lnTo>
                    <a:pt x="378" y="140"/>
                  </a:lnTo>
                  <a:lnTo>
                    <a:pt x="378" y="968"/>
                  </a:lnTo>
                  <a:lnTo>
                    <a:pt x="376" y="988"/>
                  </a:lnTo>
                  <a:lnTo>
                    <a:pt x="369" y="1007"/>
                  </a:lnTo>
                  <a:lnTo>
                    <a:pt x="359" y="1022"/>
                  </a:lnTo>
                  <a:lnTo>
                    <a:pt x="345" y="1036"/>
                  </a:lnTo>
                  <a:lnTo>
                    <a:pt x="328" y="1048"/>
                  </a:lnTo>
                  <a:lnTo>
                    <a:pt x="307" y="1058"/>
                  </a:lnTo>
                  <a:lnTo>
                    <a:pt x="285" y="1066"/>
                  </a:lnTo>
                  <a:lnTo>
                    <a:pt x="260" y="1071"/>
                  </a:lnTo>
                  <a:lnTo>
                    <a:pt x="0" y="1119"/>
                  </a:lnTo>
                  <a:lnTo>
                    <a:pt x="0" y="0"/>
                  </a:lnTo>
                  <a:close/>
                </a:path>
              </a:pathLst>
            </a:custGeom>
            <a:solidFill>
              <a:schemeClr val="bg1"/>
            </a:solidFill>
            <a:ln w="0">
              <a:noFill/>
              <a:prstDash val="solid"/>
              <a:round/>
            </a:ln>
            <a:effectLst>
              <a:outerShdw blurRad="254000" dist="38100" algn="l" rotWithShape="0">
                <a:prstClr val="black">
                  <a:alpha val="40000"/>
                </a:prstClr>
              </a:outerShdw>
            </a:effectLst>
          </p:spPr>
          <p:txBody>
            <a:bodyPr vert="horz" wrap="square" lIns="56466" tIns="28233" rIns="56466" bIns="28233" numCol="1" anchor="t" anchorCtr="0" compatLnSpc="1"/>
            <a:lstStyle/>
            <a:p>
              <a:pPr>
                <a:lnSpc>
                  <a:spcPct val="120000"/>
                </a:lnSpc>
              </a:pPr>
              <a:endParaRPr lang="zh-CN" altLang="en-US" sz="1140">
                <a:latin typeface="字魂59号-创粗黑" panose="00000500000000000000" charset="-122"/>
                <a:ea typeface="字魂59号-创粗黑" panose="00000500000000000000" charset="-122"/>
                <a:cs typeface="+mn-ea"/>
                <a:sym typeface="Arial" panose="020B0604020202020204" pitchFamily="34" charset="0"/>
              </a:endParaRPr>
            </a:p>
          </p:txBody>
        </p:sp>
        <p:grpSp>
          <p:nvGrpSpPr>
            <p:cNvPr id="96" name="组合 95"/>
            <p:cNvGrpSpPr/>
            <p:nvPr/>
          </p:nvGrpSpPr>
          <p:grpSpPr>
            <a:xfrm>
              <a:off x="7095423" y="2482548"/>
              <a:ext cx="214247" cy="344888"/>
              <a:chOff x="6694371" y="3162328"/>
              <a:chExt cx="214247" cy="344888"/>
            </a:xfrm>
            <a:grpFill/>
          </p:grpSpPr>
          <p:sp>
            <p:nvSpPr>
              <p:cNvPr id="97" name="Freeform 159"/>
              <p:cNvSpPr/>
              <p:nvPr/>
            </p:nvSpPr>
            <p:spPr bwMode="auto">
              <a:xfrm>
                <a:off x="6694371" y="3228519"/>
                <a:ext cx="198572" cy="278697"/>
              </a:xfrm>
              <a:custGeom>
                <a:avLst/>
                <a:gdLst>
                  <a:gd name="T0" fmla="*/ 64 w 114"/>
                  <a:gd name="T1" fmla="*/ 0 h 160"/>
                  <a:gd name="T2" fmla="*/ 71 w 114"/>
                  <a:gd name="T3" fmla="*/ 4 h 160"/>
                  <a:gd name="T4" fmla="*/ 89 w 114"/>
                  <a:gd name="T5" fmla="*/ 29 h 160"/>
                  <a:gd name="T6" fmla="*/ 103 w 114"/>
                  <a:gd name="T7" fmla="*/ 15 h 160"/>
                  <a:gd name="T8" fmla="*/ 105 w 114"/>
                  <a:gd name="T9" fmla="*/ 15 h 160"/>
                  <a:gd name="T10" fmla="*/ 109 w 114"/>
                  <a:gd name="T11" fmla="*/ 15 h 160"/>
                  <a:gd name="T12" fmla="*/ 112 w 114"/>
                  <a:gd name="T13" fmla="*/ 17 h 160"/>
                  <a:gd name="T14" fmla="*/ 114 w 114"/>
                  <a:gd name="T15" fmla="*/ 22 h 160"/>
                  <a:gd name="T16" fmla="*/ 112 w 114"/>
                  <a:gd name="T17" fmla="*/ 27 h 160"/>
                  <a:gd name="T18" fmla="*/ 92 w 114"/>
                  <a:gd name="T19" fmla="*/ 46 h 160"/>
                  <a:gd name="T20" fmla="*/ 91 w 114"/>
                  <a:gd name="T21" fmla="*/ 47 h 160"/>
                  <a:gd name="T22" fmla="*/ 86 w 114"/>
                  <a:gd name="T23" fmla="*/ 47 h 160"/>
                  <a:gd name="T24" fmla="*/ 81 w 114"/>
                  <a:gd name="T25" fmla="*/ 45 h 160"/>
                  <a:gd name="T26" fmla="*/ 72 w 114"/>
                  <a:gd name="T27" fmla="*/ 68 h 160"/>
                  <a:gd name="T28" fmla="*/ 69 w 114"/>
                  <a:gd name="T29" fmla="*/ 73 h 160"/>
                  <a:gd name="T30" fmla="*/ 68 w 114"/>
                  <a:gd name="T31" fmla="*/ 155 h 160"/>
                  <a:gd name="T32" fmla="*/ 64 w 114"/>
                  <a:gd name="T33" fmla="*/ 159 h 160"/>
                  <a:gd name="T34" fmla="*/ 57 w 114"/>
                  <a:gd name="T35" fmla="*/ 159 h 160"/>
                  <a:gd name="T36" fmla="*/ 53 w 114"/>
                  <a:gd name="T37" fmla="*/ 155 h 160"/>
                  <a:gd name="T38" fmla="*/ 52 w 114"/>
                  <a:gd name="T39" fmla="*/ 78 h 160"/>
                  <a:gd name="T40" fmla="*/ 46 w 114"/>
                  <a:gd name="T41" fmla="*/ 151 h 160"/>
                  <a:gd name="T42" fmla="*/ 43 w 114"/>
                  <a:gd name="T43" fmla="*/ 157 h 160"/>
                  <a:gd name="T44" fmla="*/ 37 w 114"/>
                  <a:gd name="T45" fmla="*/ 160 h 160"/>
                  <a:gd name="T46" fmla="*/ 31 w 114"/>
                  <a:gd name="T47" fmla="*/ 157 h 160"/>
                  <a:gd name="T48" fmla="*/ 28 w 114"/>
                  <a:gd name="T49" fmla="*/ 151 h 160"/>
                  <a:gd name="T50" fmla="*/ 27 w 114"/>
                  <a:gd name="T51" fmla="*/ 71 h 160"/>
                  <a:gd name="T52" fmla="*/ 26 w 114"/>
                  <a:gd name="T53" fmla="*/ 47 h 160"/>
                  <a:gd name="T54" fmla="*/ 13 w 114"/>
                  <a:gd name="T55" fmla="*/ 80 h 160"/>
                  <a:gd name="T56" fmla="*/ 8 w 114"/>
                  <a:gd name="T57" fmla="*/ 82 h 160"/>
                  <a:gd name="T58" fmla="*/ 2 w 114"/>
                  <a:gd name="T59" fmla="*/ 80 h 160"/>
                  <a:gd name="T60" fmla="*/ 0 w 114"/>
                  <a:gd name="T61" fmla="*/ 74 h 160"/>
                  <a:gd name="T62" fmla="*/ 25 w 114"/>
                  <a:gd name="T63" fmla="*/ 8 h 160"/>
                  <a:gd name="T64" fmla="*/ 26 w 114"/>
                  <a:gd name="T65" fmla="*/ 5 h 160"/>
                  <a:gd name="T66" fmla="*/ 29 w 114"/>
                  <a:gd name="T67" fmla="*/ 2 h 160"/>
                  <a:gd name="T68" fmla="*/ 34 w 114"/>
                  <a:gd name="T69" fmla="*/ 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14" h="160">
                    <a:moveTo>
                      <a:pt x="34" y="0"/>
                    </a:moveTo>
                    <a:lnTo>
                      <a:pt x="64" y="0"/>
                    </a:lnTo>
                    <a:lnTo>
                      <a:pt x="67" y="2"/>
                    </a:lnTo>
                    <a:lnTo>
                      <a:pt x="71" y="4"/>
                    </a:lnTo>
                    <a:lnTo>
                      <a:pt x="72" y="5"/>
                    </a:lnTo>
                    <a:lnTo>
                      <a:pt x="89" y="29"/>
                    </a:lnTo>
                    <a:lnTo>
                      <a:pt x="101" y="16"/>
                    </a:lnTo>
                    <a:lnTo>
                      <a:pt x="103" y="15"/>
                    </a:lnTo>
                    <a:lnTo>
                      <a:pt x="104" y="15"/>
                    </a:lnTo>
                    <a:lnTo>
                      <a:pt x="105" y="15"/>
                    </a:lnTo>
                    <a:lnTo>
                      <a:pt x="106" y="14"/>
                    </a:lnTo>
                    <a:lnTo>
                      <a:pt x="109" y="15"/>
                    </a:lnTo>
                    <a:lnTo>
                      <a:pt x="111" y="15"/>
                    </a:lnTo>
                    <a:lnTo>
                      <a:pt x="112" y="17"/>
                    </a:lnTo>
                    <a:lnTo>
                      <a:pt x="114" y="19"/>
                    </a:lnTo>
                    <a:lnTo>
                      <a:pt x="114" y="22"/>
                    </a:lnTo>
                    <a:lnTo>
                      <a:pt x="113" y="24"/>
                    </a:lnTo>
                    <a:lnTo>
                      <a:pt x="112" y="27"/>
                    </a:lnTo>
                    <a:lnTo>
                      <a:pt x="92" y="46"/>
                    </a:lnTo>
                    <a:lnTo>
                      <a:pt x="92" y="46"/>
                    </a:lnTo>
                    <a:lnTo>
                      <a:pt x="92" y="46"/>
                    </a:lnTo>
                    <a:lnTo>
                      <a:pt x="91" y="47"/>
                    </a:lnTo>
                    <a:lnTo>
                      <a:pt x="89" y="47"/>
                    </a:lnTo>
                    <a:lnTo>
                      <a:pt x="86" y="47"/>
                    </a:lnTo>
                    <a:lnTo>
                      <a:pt x="84" y="46"/>
                    </a:lnTo>
                    <a:lnTo>
                      <a:pt x="81" y="45"/>
                    </a:lnTo>
                    <a:lnTo>
                      <a:pt x="73" y="32"/>
                    </a:lnTo>
                    <a:lnTo>
                      <a:pt x="72" y="68"/>
                    </a:lnTo>
                    <a:lnTo>
                      <a:pt x="71" y="71"/>
                    </a:lnTo>
                    <a:lnTo>
                      <a:pt x="69" y="73"/>
                    </a:lnTo>
                    <a:lnTo>
                      <a:pt x="69" y="151"/>
                    </a:lnTo>
                    <a:lnTo>
                      <a:pt x="68" y="155"/>
                    </a:lnTo>
                    <a:lnTo>
                      <a:pt x="67" y="157"/>
                    </a:lnTo>
                    <a:lnTo>
                      <a:pt x="64" y="159"/>
                    </a:lnTo>
                    <a:lnTo>
                      <a:pt x="61" y="160"/>
                    </a:lnTo>
                    <a:lnTo>
                      <a:pt x="57" y="159"/>
                    </a:lnTo>
                    <a:lnTo>
                      <a:pt x="55" y="157"/>
                    </a:lnTo>
                    <a:lnTo>
                      <a:pt x="53" y="155"/>
                    </a:lnTo>
                    <a:lnTo>
                      <a:pt x="52" y="151"/>
                    </a:lnTo>
                    <a:lnTo>
                      <a:pt x="52" y="78"/>
                    </a:lnTo>
                    <a:lnTo>
                      <a:pt x="46" y="78"/>
                    </a:lnTo>
                    <a:lnTo>
                      <a:pt x="46" y="151"/>
                    </a:lnTo>
                    <a:lnTo>
                      <a:pt x="44" y="155"/>
                    </a:lnTo>
                    <a:lnTo>
                      <a:pt x="43" y="157"/>
                    </a:lnTo>
                    <a:lnTo>
                      <a:pt x="40" y="159"/>
                    </a:lnTo>
                    <a:lnTo>
                      <a:pt x="37" y="160"/>
                    </a:lnTo>
                    <a:lnTo>
                      <a:pt x="34" y="159"/>
                    </a:lnTo>
                    <a:lnTo>
                      <a:pt x="31" y="157"/>
                    </a:lnTo>
                    <a:lnTo>
                      <a:pt x="29" y="155"/>
                    </a:lnTo>
                    <a:lnTo>
                      <a:pt x="28" y="151"/>
                    </a:lnTo>
                    <a:lnTo>
                      <a:pt x="28" y="73"/>
                    </a:lnTo>
                    <a:lnTo>
                      <a:pt x="27" y="71"/>
                    </a:lnTo>
                    <a:lnTo>
                      <a:pt x="26" y="68"/>
                    </a:lnTo>
                    <a:lnTo>
                      <a:pt x="26" y="47"/>
                    </a:lnTo>
                    <a:lnTo>
                      <a:pt x="14" y="78"/>
                    </a:lnTo>
                    <a:lnTo>
                      <a:pt x="13" y="80"/>
                    </a:lnTo>
                    <a:lnTo>
                      <a:pt x="11" y="82"/>
                    </a:lnTo>
                    <a:lnTo>
                      <a:pt x="8" y="82"/>
                    </a:lnTo>
                    <a:lnTo>
                      <a:pt x="4" y="82"/>
                    </a:lnTo>
                    <a:lnTo>
                      <a:pt x="2" y="80"/>
                    </a:lnTo>
                    <a:lnTo>
                      <a:pt x="1" y="78"/>
                    </a:lnTo>
                    <a:lnTo>
                      <a:pt x="0" y="74"/>
                    </a:lnTo>
                    <a:lnTo>
                      <a:pt x="0" y="72"/>
                    </a:lnTo>
                    <a:lnTo>
                      <a:pt x="25" y="8"/>
                    </a:lnTo>
                    <a:lnTo>
                      <a:pt x="25" y="7"/>
                    </a:lnTo>
                    <a:lnTo>
                      <a:pt x="26" y="5"/>
                    </a:lnTo>
                    <a:lnTo>
                      <a:pt x="27" y="3"/>
                    </a:lnTo>
                    <a:lnTo>
                      <a:pt x="29" y="2"/>
                    </a:lnTo>
                    <a:lnTo>
                      <a:pt x="31" y="2"/>
                    </a:lnTo>
                    <a:lnTo>
                      <a:pt x="34" y="0"/>
                    </a:lnTo>
                    <a:close/>
                  </a:path>
                </a:pathLst>
              </a:custGeom>
              <a:solidFill>
                <a:srgbClr val="2E6F57"/>
              </a:solidFill>
              <a:ln w="0">
                <a:noFill/>
                <a:prstDash val="solid"/>
                <a:round/>
              </a:ln>
            </p:spPr>
            <p:txBody>
              <a:bodyPr vert="horz" wrap="square" lIns="56466" tIns="28233" rIns="56466" bIns="28233" numCol="1" anchor="t" anchorCtr="0" compatLnSpc="1"/>
              <a:lstStyle/>
              <a:p>
                <a:pPr>
                  <a:lnSpc>
                    <a:spcPct val="120000"/>
                  </a:lnSpc>
                </a:pPr>
                <a:endParaRPr lang="zh-CN" altLang="en-US" sz="1140">
                  <a:latin typeface="字魂59号-创粗黑" panose="00000500000000000000" charset="-122"/>
                  <a:ea typeface="字魂59号-创粗黑" panose="00000500000000000000" charset="-122"/>
                  <a:cs typeface="+mn-ea"/>
                  <a:sym typeface="Arial" panose="020B0604020202020204" pitchFamily="34" charset="0"/>
                </a:endParaRPr>
              </a:p>
            </p:txBody>
          </p:sp>
          <p:sp>
            <p:nvSpPr>
              <p:cNvPr id="98" name="Freeform 160"/>
              <p:cNvSpPr/>
              <p:nvPr/>
            </p:nvSpPr>
            <p:spPr bwMode="auto">
              <a:xfrm>
                <a:off x="6746626" y="3162328"/>
                <a:ext cx="64449" cy="62707"/>
              </a:xfrm>
              <a:custGeom>
                <a:avLst/>
                <a:gdLst>
                  <a:gd name="T0" fmla="*/ 19 w 37"/>
                  <a:gd name="T1" fmla="*/ 0 h 36"/>
                  <a:gd name="T2" fmla="*/ 29 w 37"/>
                  <a:gd name="T3" fmla="*/ 3 h 36"/>
                  <a:gd name="T4" fmla="*/ 35 w 37"/>
                  <a:gd name="T5" fmla="*/ 9 h 36"/>
                  <a:gd name="T6" fmla="*/ 37 w 37"/>
                  <a:gd name="T7" fmla="*/ 18 h 36"/>
                  <a:gd name="T8" fmla="*/ 35 w 37"/>
                  <a:gd name="T9" fmla="*/ 28 h 36"/>
                  <a:gd name="T10" fmla="*/ 29 w 37"/>
                  <a:gd name="T11" fmla="*/ 34 h 36"/>
                  <a:gd name="T12" fmla="*/ 19 w 37"/>
                  <a:gd name="T13" fmla="*/ 36 h 36"/>
                  <a:gd name="T14" fmla="*/ 10 w 37"/>
                  <a:gd name="T15" fmla="*/ 34 h 36"/>
                  <a:gd name="T16" fmla="*/ 4 w 37"/>
                  <a:gd name="T17" fmla="*/ 28 h 36"/>
                  <a:gd name="T18" fmla="*/ 0 w 37"/>
                  <a:gd name="T19" fmla="*/ 18 h 36"/>
                  <a:gd name="T20" fmla="*/ 4 w 37"/>
                  <a:gd name="T21" fmla="*/ 9 h 36"/>
                  <a:gd name="T22" fmla="*/ 10 w 37"/>
                  <a:gd name="T23" fmla="*/ 3 h 36"/>
                  <a:gd name="T24" fmla="*/ 19 w 37"/>
                  <a:gd name="T25" fmla="*/ 0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7" h="36">
                    <a:moveTo>
                      <a:pt x="19" y="0"/>
                    </a:moveTo>
                    <a:lnTo>
                      <a:pt x="29" y="3"/>
                    </a:lnTo>
                    <a:lnTo>
                      <a:pt x="35" y="9"/>
                    </a:lnTo>
                    <a:lnTo>
                      <a:pt x="37" y="18"/>
                    </a:lnTo>
                    <a:lnTo>
                      <a:pt x="35" y="28"/>
                    </a:lnTo>
                    <a:lnTo>
                      <a:pt x="29" y="34"/>
                    </a:lnTo>
                    <a:lnTo>
                      <a:pt x="19" y="36"/>
                    </a:lnTo>
                    <a:lnTo>
                      <a:pt x="10" y="34"/>
                    </a:lnTo>
                    <a:lnTo>
                      <a:pt x="4" y="28"/>
                    </a:lnTo>
                    <a:lnTo>
                      <a:pt x="0" y="18"/>
                    </a:lnTo>
                    <a:lnTo>
                      <a:pt x="4" y="9"/>
                    </a:lnTo>
                    <a:lnTo>
                      <a:pt x="10" y="3"/>
                    </a:lnTo>
                    <a:lnTo>
                      <a:pt x="19" y="0"/>
                    </a:lnTo>
                    <a:close/>
                  </a:path>
                </a:pathLst>
              </a:custGeom>
              <a:solidFill>
                <a:srgbClr val="2E6F57"/>
              </a:solidFill>
              <a:ln w="0">
                <a:noFill/>
                <a:prstDash val="solid"/>
                <a:round/>
              </a:ln>
            </p:spPr>
            <p:txBody>
              <a:bodyPr vert="horz" wrap="square" lIns="56466" tIns="28233" rIns="56466" bIns="28233" numCol="1" anchor="t" anchorCtr="0" compatLnSpc="1"/>
              <a:lstStyle/>
              <a:p>
                <a:pPr>
                  <a:lnSpc>
                    <a:spcPct val="120000"/>
                  </a:lnSpc>
                </a:pPr>
                <a:endParaRPr lang="zh-CN" altLang="en-US" sz="1140">
                  <a:latin typeface="字魂59号-创粗黑" panose="00000500000000000000" charset="-122"/>
                  <a:ea typeface="字魂59号-创粗黑" panose="00000500000000000000" charset="-122"/>
                  <a:cs typeface="+mn-ea"/>
                  <a:sym typeface="Arial" panose="020B0604020202020204" pitchFamily="34" charset="0"/>
                </a:endParaRPr>
              </a:p>
            </p:txBody>
          </p:sp>
          <p:sp>
            <p:nvSpPr>
              <p:cNvPr id="99" name="Freeform 161"/>
              <p:cNvSpPr>
                <a:spLocks noEditPoints="1"/>
              </p:cNvSpPr>
              <p:nvPr/>
            </p:nvSpPr>
            <p:spPr bwMode="auto">
              <a:xfrm>
                <a:off x="6852879" y="3169296"/>
                <a:ext cx="55739" cy="76642"/>
              </a:xfrm>
              <a:custGeom>
                <a:avLst/>
                <a:gdLst>
                  <a:gd name="T0" fmla="*/ 12 w 32"/>
                  <a:gd name="T1" fmla="*/ 4 h 44"/>
                  <a:gd name="T2" fmla="*/ 7 w 32"/>
                  <a:gd name="T3" fmla="*/ 8 h 44"/>
                  <a:gd name="T4" fmla="*/ 6 w 32"/>
                  <a:gd name="T5" fmla="*/ 15 h 44"/>
                  <a:gd name="T6" fmla="*/ 8 w 32"/>
                  <a:gd name="T7" fmla="*/ 21 h 44"/>
                  <a:gd name="T8" fmla="*/ 11 w 32"/>
                  <a:gd name="T9" fmla="*/ 27 h 44"/>
                  <a:gd name="T10" fmla="*/ 14 w 32"/>
                  <a:gd name="T11" fmla="*/ 30 h 44"/>
                  <a:gd name="T12" fmla="*/ 13 w 32"/>
                  <a:gd name="T13" fmla="*/ 24 h 44"/>
                  <a:gd name="T14" fmla="*/ 13 w 32"/>
                  <a:gd name="T15" fmla="*/ 19 h 44"/>
                  <a:gd name="T16" fmla="*/ 15 w 32"/>
                  <a:gd name="T17" fmla="*/ 19 h 44"/>
                  <a:gd name="T18" fmla="*/ 18 w 32"/>
                  <a:gd name="T19" fmla="*/ 19 h 44"/>
                  <a:gd name="T20" fmla="*/ 20 w 32"/>
                  <a:gd name="T21" fmla="*/ 20 h 44"/>
                  <a:gd name="T22" fmla="*/ 18 w 32"/>
                  <a:gd name="T23" fmla="*/ 27 h 44"/>
                  <a:gd name="T24" fmla="*/ 21 w 32"/>
                  <a:gd name="T25" fmla="*/ 30 h 44"/>
                  <a:gd name="T26" fmla="*/ 23 w 32"/>
                  <a:gd name="T27" fmla="*/ 24 h 44"/>
                  <a:gd name="T28" fmla="*/ 26 w 32"/>
                  <a:gd name="T29" fmla="*/ 18 h 44"/>
                  <a:gd name="T30" fmla="*/ 26 w 32"/>
                  <a:gd name="T31" fmla="*/ 11 h 44"/>
                  <a:gd name="T32" fmla="*/ 22 w 32"/>
                  <a:gd name="T33" fmla="*/ 6 h 44"/>
                  <a:gd name="T34" fmla="*/ 16 w 32"/>
                  <a:gd name="T35" fmla="*/ 4 h 44"/>
                  <a:gd name="T36" fmla="*/ 21 w 32"/>
                  <a:gd name="T37" fmla="*/ 0 h 44"/>
                  <a:gd name="T38" fmla="*/ 28 w 32"/>
                  <a:gd name="T39" fmla="*/ 5 h 44"/>
                  <a:gd name="T40" fmla="*/ 32 w 32"/>
                  <a:gd name="T41" fmla="*/ 15 h 44"/>
                  <a:gd name="T42" fmla="*/ 27 w 32"/>
                  <a:gd name="T43" fmla="*/ 25 h 44"/>
                  <a:gd name="T44" fmla="*/ 25 w 32"/>
                  <a:gd name="T45" fmla="*/ 29 h 44"/>
                  <a:gd name="T46" fmla="*/ 24 w 32"/>
                  <a:gd name="T47" fmla="*/ 40 h 44"/>
                  <a:gd name="T48" fmla="*/ 23 w 32"/>
                  <a:gd name="T49" fmla="*/ 43 h 44"/>
                  <a:gd name="T50" fmla="*/ 19 w 32"/>
                  <a:gd name="T51" fmla="*/ 43 h 44"/>
                  <a:gd name="T52" fmla="*/ 16 w 32"/>
                  <a:gd name="T53" fmla="*/ 44 h 44"/>
                  <a:gd name="T54" fmla="*/ 13 w 32"/>
                  <a:gd name="T55" fmla="*/ 43 h 44"/>
                  <a:gd name="T56" fmla="*/ 9 w 32"/>
                  <a:gd name="T57" fmla="*/ 43 h 44"/>
                  <a:gd name="T58" fmla="*/ 8 w 32"/>
                  <a:gd name="T59" fmla="*/ 40 h 44"/>
                  <a:gd name="T60" fmla="*/ 7 w 32"/>
                  <a:gd name="T61" fmla="*/ 29 h 44"/>
                  <a:gd name="T62" fmla="*/ 4 w 32"/>
                  <a:gd name="T63" fmla="*/ 25 h 44"/>
                  <a:gd name="T64" fmla="*/ 0 w 32"/>
                  <a:gd name="T65" fmla="*/ 15 h 44"/>
                  <a:gd name="T66" fmla="*/ 3 w 32"/>
                  <a:gd name="T67" fmla="*/ 5 h 44"/>
                  <a:gd name="T68" fmla="*/ 11 w 32"/>
                  <a:gd name="T69" fmla="*/ 0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2" h="44">
                    <a:moveTo>
                      <a:pt x="16" y="4"/>
                    </a:moveTo>
                    <a:lnTo>
                      <a:pt x="12" y="4"/>
                    </a:lnTo>
                    <a:lnTo>
                      <a:pt x="10" y="6"/>
                    </a:lnTo>
                    <a:lnTo>
                      <a:pt x="7" y="8"/>
                    </a:lnTo>
                    <a:lnTo>
                      <a:pt x="6" y="11"/>
                    </a:lnTo>
                    <a:lnTo>
                      <a:pt x="6" y="15"/>
                    </a:lnTo>
                    <a:lnTo>
                      <a:pt x="6" y="18"/>
                    </a:lnTo>
                    <a:lnTo>
                      <a:pt x="8" y="21"/>
                    </a:lnTo>
                    <a:lnTo>
                      <a:pt x="9" y="24"/>
                    </a:lnTo>
                    <a:lnTo>
                      <a:pt x="11" y="27"/>
                    </a:lnTo>
                    <a:lnTo>
                      <a:pt x="12" y="30"/>
                    </a:lnTo>
                    <a:lnTo>
                      <a:pt x="14" y="30"/>
                    </a:lnTo>
                    <a:lnTo>
                      <a:pt x="14" y="27"/>
                    </a:lnTo>
                    <a:lnTo>
                      <a:pt x="13" y="24"/>
                    </a:lnTo>
                    <a:lnTo>
                      <a:pt x="12" y="20"/>
                    </a:lnTo>
                    <a:lnTo>
                      <a:pt x="13" y="19"/>
                    </a:lnTo>
                    <a:lnTo>
                      <a:pt x="14" y="19"/>
                    </a:lnTo>
                    <a:lnTo>
                      <a:pt x="15" y="19"/>
                    </a:lnTo>
                    <a:lnTo>
                      <a:pt x="16" y="19"/>
                    </a:lnTo>
                    <a:lnTo>
                      <a:pt x="18" y="19"/>
                    </a:lnTo>
                    <a:lnTo>
                      <a:pt x="19" y="19"/>
                    </a:lnTo>
                    <a:lnTo>
                      <a:pt x="20" y="20"/>
                    </a:lnTo>
                    <a:lnTo>
                      <a:pt x="19" y="24"/>
                    </a:lnTo>
                    <a:lnTo>
                      <a:pt x="18" y="27"/>
                    </a:lnTo>
                    <a:lnTo>
                      <a:pt x="18" y="30"/>
                    </a:lnTo>
                    <a:lnTo>
                      <a:pt x="21" y="30"/>
                    </a:lnTo>
                    <a:lnTo>
                      <a:pt x="21" y="27"/>
                    </a:lnTo>
                    <a:lnTo>
                      <a:pt x="23" y="24"/>
                    </a:lnTo>
                    <a:lnTo>
                      <a:pt x="24" y="21"/>
                    </a:lnTo>
                    <a:lnTo>
                      <a:pt x="26" y="18"/>
                    </a:lnTo>
                    <a:lnTo>
                      <a:pt x="27" y="15"/>
                    </a:lnTo>
                    <a:lnTo>
                      <a:pt x="26" y="11"/>
                    </a:lnTo>
                    <a:lnTo>
                      <a:pt x="25" y="8"/>
                    </a:lnTo>
                    <a:lnTo>
                      <a:pt x="22" y="6"/>
                    </a:lnTo>
                    <a:lnTo>
                      <a:pt x="20" y="4"/>
                    </a:lnTo>
                    <a:lnTo>
                      <a:pt x="16" y="4"/>
                    </a:lnTo>
                    <a:close/>
                    <a:moveTo>
                      <a:pt x="16" y="0"/>
                    </a:moveTo>
                    <a:lnTo>
                      <a:pt x="21" y="0"/>
                    </a:lnTo>
                    <a:lnTo>
                      <a:pt x="25" y="2"/>
                    </a:lnTo>
                    <a:lnTo>
                      <a:pt x="28" y="5"/>
                    </a:lnTo>
                    <a:lnTo>
                      <a:pt x="31" y="9"/>
                    </a:lnTo>
                    <a:lnTo>
                      <a:pt x="32" y="15"/>
                    </a:lnTo>
                    <a:lnTo>
                      <a:pt x="31" y="19"/>
                    </a:lnTo>
                    <a:lnTo>
                      <a:pt x="27" y="25"/>
                    </a:lnTo>
                    <a:lnTo>
                      <a:pt x="26" y="27"/>
                    </a:lnTo>
                    <a:lnTo>
                      <a:pt x="25" y="29"/>
                    </a:lnTo>
                    <a:lnTo>
                      <a:pt x="24" y="31"/>
                    </a:lnTo>
                    <a:lnTo>
                      <a:pt x="24" y="40"/>
                    </a:lnTo>
                    <a:lnTo>
                      <a:pt x="24" y="42"/>
                    </a:lnTo>
                    <a:lnTo>
                      <a:pt x="23" y="43"/>
                    </a:lnTo>
                    <a:lnTo>
                      <a:pt x="21" y="43"/>
                    </a:lnTo>
                    <a:lnTo>
                      <a:pt x="19" y="43"/>
                    </a:lnTo>
                    <a:lnTo>
                      <a:pt x="18" y="44"/>
                    </a:lnTo>
                    <a:lnTo>
                      <a:pt x="16" y="44"/>
                    </a:lnTo>
                    <a:lnTo>
                      <a:pt x="14" y="44"/>
                    </a:lnTo>
                    <a:lnTo>
                      <a:pt x="13" y="43"/>
                    </a:lnTo>
                    <a:lnTo>
                      <a:pt x="11" y="43"/>
                    </a:lnTo>
                    <a:lnTo>
                      <a:pt x="9" y="43"/>
                    </a:lnTo>
                    <a:lnTo>
                      <a:pt x="8" y="42"/>
                    </a:lnTo>
                    <a:lnTo>
                      <a:pt x="8" y="40"/>
                    </a:lnTo>
                    <a:lnTo>
                      <a:pt x="8" y="31"/>
                    </a:lnTo>
                    <a:lnTo>
                      <a:pt x="7" y="29"/>
                    </a:lnTo>
                    <a:lnTo>
                      <a:pt x="6" y="27"/>
                    </a:lnTo>
                    <a:lnTo>
                      <a:pt x="4" y="25"/>
                    </a:lnTo>
                    <a:lnTo>
                      <a:pt x="1" y="19"/>
                    </a:lnTo>
                    <a:lnTo>
                      <a:pt x="0" y="15"/>
                    </a:lnTo>
                    <a:lnTo>
                      <a:pt x="1" y="9"/>
                    </a:lnTo>
                    <a:lnTo>
                      <a:pt x="3" y="5"/>
                    </a:lnTo>
                    <a:lnTo>
                      <a:pt x="7" y="2"/>
                    </a:lnTo>
                    <a:lnTo>
                      <a:pt x="11" y="0"/>
                    </a:lnTo>
                    <a:lnTo>
                      <a:pt x="16" y="0"/>
                    </a:lnTo>
                    <a:close/>
                  </a:path>
                </a:pathLst>
              </a:custGeom>
              <a:solidFill>
                <a:srgbClr val="2E6F57"/>
              </a:solidFill>
              <a:ln w="0">
                <a:noFill/>
                <a:prstDash val="solid"/>
                <a:round/>
              </a:ln>
            </p:spPr>
            <p:txBody>
              <a:bodyPr vert="horz" wrap="square" lIns="56466" tIns="28233" rIns="56466" bIns="28233" numCol="1" anchor="t" anchorCtr="0" compatLnSpc="1"/>
              <a:lstStyle/>
              <a:p>
                <a:pPr>
                  <a:lnSpc>
                    <a:spcPct val="120000"/>
                  </a:lnSpc>
                </a:pPr>
                <a:endParaRPr lang="zh-CN" altLang="en-US" sz="1140">
                  <a:latin typeface="字魂59号-创粗黑" panose="00000500000000000000" charset="-122"/>
                  <a:ea typeface="字魂59号-创粗黑" panose="00000500000000000000" charset="-122"/>
                  <a:cs typeface="+mn-ea"/>
                  <a:sym typeface="Arial" panose="020B0604020202020204" pitchFamily="34" charset="0"/>
                </a:endParaRPr>
              </a:p>
            </p:txBody>
          </p:sp>
        </p:grpSp>
      </p:grpSp>
      <p:sp>
        <p:nvSpPr>
          <p:cNvPr id="100" name="TextBox 23"/>
          <p:cNvSpPr txBox="1"/>
          <p:nvPr/>
        </p:nvSpPr>
        <p:spPr>
          <a:xfrm>
            <a:off x="1651505" y="3873495"/>
            <a:ext cx="1518621" cy="407612"/>
          </a:xfrm>
          <a:prstGeom prst="rect">
            <a:avLst/>
          </a:prstGeom>
          <a:noFill/>
        </p:spPr>
        <p:txBody>
          <a:bodyPr wrap="square" rtlCol="0">
            <a:spAutoFit/>
          </a:bodyPr>
          <a:lstStyle/>
          <a:p>
            <a:pPr>
              <a:lnSpc>
                <a:spcPct val="120000"/>
              </a:lnSpc>
            </a:pPr>
            <a:r>
              <a:rPr lang="en-US" altLang="zh-CN" sz="570" dirty="0">
                <a:solidFill>
                  <a:schemeClr val="tx1">
                    <a:lumMod val="75000"/>
                    <a:lumOff val="25000"/>
                  </a:schemeClr>
                </a:solidFill>
                <a:latin typeface="字魂59号-创粗黑" panose="00000500000000000000" charset="-122"/>
                <a:ea typeface="字魂59号-创粗黑" panose="00000500000000000000" charset="-122"/>
                <a:cs typeface="+mn-ea"/>
                <a:sym typeface="Arial" panose="020B0604020202020204" pitchFamily="34" charset="0"/>
              </a:rPr>
              <a:t>Please replace text, click add relevant headline, modify the text content, also can copy your content to this directly.</a:t>
            </a:r>
            <a:endParaRPr lang="en-GB" altLang="zh-CN" sz="570" dirty="0">
              <a:solidFill>
                <a:schemeClr val="tx1">
                  <a:lumMod val="75000"/>
                  <a:lumOff val="25000"/>
                </a:schemeClr>
              </a:solidFill>
              <a:latin typeface="字魂59号-创粗黑" panose="00000500000000000000" charset="-122"/>
              <a:ea typeface="字魂59号-创粗黑" panose="00000500000000000000" charset="-122"/>
              <a:cs typeface="+mn-ea"/>
              <a:sym typeface="Arial" panose="020B0604020202020204" pitchFamily="34" charset="0"/>
            </a:endParaRPr>
          </a:p>
        </p:txBody>
      </p:sp>
      <p:sp>
        <p:nvSpPr>
          <p:cNvPr id="101" name="TextBox 24"/>
          <p:cNvSpPr txBox="1"/>
          <p:nvPr/>
        </p:nvSpPr>
        <p:spPr>
          <a:xfrm>
            <a:off x="1651507" y="3690842"/>
            <a:ext cx="1082348" cy="260392"/>
          </a:xfrm>
          <a:prstGeom prst="rect">
            <a:avLst/>
          </a:prstGeom>
          <a:noFill/>
        </p:spPr>
        <p:txBody>
          <a:bodyPr wrap="none" rtlCol="0">
            <a:spAutoFit/>
          </a:bodyPr>
          <a:lstStyle/>
          <a:p>
            <a:pPr>
              <a:lnSpc>
                <a:spcPct val="120000"/>
              </a:lnSpc>
            </a:pPr>
            <a:r>
              <a:rPr lang="zh-CN" altLang="en-US" sz="995">
                <a:solidFill>
                  <a:srgbClr val="2E6F57"/>
                </a:solidFill>
                <a:latin typeface="字魂59号-创粗黑" panose="00000500000000000000" charset="-122"/>
                <a:ea typeface="字魂59号-创粗黑" panose="00000500000000000000" charset="-122"/>
                <a:cs typeface="+mn-ea"/>
                <a:sym typeface="Arial" panose="020B0604020202020204" pitchFamily="34" charset="0"/>
              </a:rPr>
              <a:t>请替换文字内容</a:t>
            </a:r>
            <a:endParaRPr lang="zh-CN" altLang="en-US" sz="995" dirty="0">
              <a:solidFill>
                <a:srgbClr val="2E6F57"/>
              </a:solidFill>
              <a:latin typeface="字魂59号-创粗黑" panose="00000500000000000000" charset="-122"/>
              <a:ea typeface="字魂59号-创粗黑" panose="00000500000000000000" charset="-122"/>
              <a:cs typeface="+mn-ea"/>
              <a:sym typeface="Arial" panose="020B0604020202020204" pitchFamily="34" charset="0"/>
            </a:endParaRPr>
          </a:p>
        </p:txBody>
      </p:sp>
      <p:sp>
        <p:nvSpPr>
          <p:cNvPr id="102" name="TextBox 23"/>
          <p:cNvSpPr txBox="1"/>
          <p:nvPr/>
        </p:nvSpPr>
        <p:spPr>
          <a:xfrm>
            <a:off x="3245492" y="3873495"/>
            <a:ext cx="1518621" cy="407612"/>
          </a:xfrm>
          <a:prstGeom prst="rect">
            <a:avLst/>
          </a:prstGeom>
          <a:noFill/>
        </p:spPr>
        <p:txBody>
          <a:bodyPr wrap="square" rtlCol="0">
            <a:spAutoFit/>
          </a:bodyPr>
          <a:lstStyle/>
          <a:p>
            <a:pPr>
              <a:lnSpc>
                <a:spcPct val="120000"/>
              </a:lnSpc>
            </a:pPr>
            <a:r>
              <a:rPr lang="en-US" altLang="zh-CN" sz="570" dirty="0">
                <a:solidFill>
                  <a:schemeClr val="tx1">
                    <a:lumMod val="75000"/>
                    <a:lumOff val="25000"/>
                  </a:schemeClr>
                </a:solidFill>
                <a:latin typeface="字魂59号-创粗黑" panose="00000500000000000000" charset="-122"/>
                <a:ea typeface="字魂59号-创粗黑" panose="00000500000000000000" charset="-122"/>
                <a:cs typeface="+mn-ea"/>
                <a:sym typeface="Arial" panose="020B0604020202020204" pitchFamily="34" charset="0"/>
              </a:rPr>
              <a:t>Please replace text, click add relevant headline, modify the text content, also can copy your content to this directly.</a:t>
            </a:r>
            <a:endParaRPr lang="en-GB" altLang="zh-CN" sz="570" dirty="0">
              <a:solidFill>
                <a:schemeClr val="tx1">
                  <a:lumMod val="75000"/>
                  <a:lumOff val="25000"/>
                </a:schemeClr>
              </a:solidFill>
              <a:latin typeface="字魂59号-创粗黑" panose="00000500000000000000" charset="-122"/>
              <a:ea typeface="字魂59号-创粗黑" panose="00000500000000000000" charset="-122"/>
              <a:cs typeface="+mn-ea"/>
              <a:sym typeface="Arial" panose="020B0604020202020204" pitchFamily="34" charset="0"/>
            </a:endParaRPr>
          </a:p>
        </p:txBody>
      </p:sp>
      <p:sp>
        <p:nvSpPr>
          <p:cNvPr id="103" name="TextBox 24"/>
          <p:cNvSpPr txBox="1"/>
          <p:nvPr/>
        </p:nvSpPr>
        <p:spPr>
          <a:xfrm>
            <a:off x="3245491" y="3690842"/>
            <a:ext cx="1082348" cy="260392"/>
          </a:xfrm>
          <a:prstGeom prst="rect">
            <a:avLst/>
          </a:prstGeom>
          <a:noFill/>
        </p:spPr>
        <p:txBody>
          <a:bodyPr wrap="none" rtlCol="0">
            <a:spAutoFit/>
          </a:bodyPr>
          <a:lstStyle/>
          <a:p>
            <a:pPr>
              <a:lnSpc>
                <a:spcPct val="120000"/>
              </a:lnSpc>
            </a:pPr>
            <a:r>
              <a:rPr lang="zh-CN" altLang="en-US" sz="995">
                <a:solidFill>
                  <a:srgbClr val="2E6F57"/>
                </a:solidFill>
                <a:latin typeface="字魂59号-创粗黑" panose="00000500000000000000" charset="-122"/>
                <a:ea typeface="字魂59号-创粗黑" panose="00000500000000000000" charset="-122"/>
                <a:cs typeface="+mn-ea"/>
                <a:sym typeface="Arial" panose="020B0604020202020204" pitchFamily="34" charset="0"/>
              </a:rPr>
              <a:t>请替换文字内容</a:t>
            </a:r>
            <a:endParaRPr lang="zh-CN" altLang="en-US" sz="995" dirty="0">
              <a:solidFill>
                <a:srgbClr val="2E6F57"/>
              </a:solidFill>
              <a:latin typeface="字魂59号-创粗黑" panose="00000500000000000000" charset="-122"/>
              <a:ea typeface="字魂59号-创粗黑" panose="00000500000000000000" charset="-122"/>
              <a:cs typeface="+mn-ea"/>
              <a:sym typeface="Arial" panose="020B0604020202020204" pitchFamily="34" charset="0"/>
            </a:endParaRPr>
          </a:p>
        </p:txBody>
      </p:sp>
      <p:sp>
        <p:nvSpPr>
          <p:cNvPr id="104" name="TextBox 23"/>
          <p:cNvSpPr txBox="1"/>
          <p:nvPr/>
        </p:nvSpPr>
        <p:spPr>
          <a:xfrm>
            <a:off x="4845357" y="3873495"/>
            <a:ext cx="1518621" cy="407612"/>
          </a:xfrm>
          <a:prstGeom prst="rect">
            <a:avLst/>
          </a:prstGeom>
          <a:noFill/>
        </p:spPr>
        <p:txBody>
          <a:bodyPr wrap="square" rtlCol="0">
            <a:spAutoFit/>
          </a:bodyPr>
          <a:lstStyle/>
          <a:p>
            <a:pPr>
              <a:lnSpc>
                <a:spcPct val="120000"/>
              </a:lnSpc>
            </a:pPr>
            <a:r>
              <a:rPr lang="en-US" altLang="zh-CN" sz="570" dirty="0">
                <a:solidFill>
                  <a:schemeClr val="tx1">
                    <a:lumMod val="75000"/>
                    <a:lumOff val="25000"/>
                  </a:schemeClr>
                </a:solidFill>
                <a:latin typeface="字魂59号-创粗黑" panose="00000500000000000000" charset="-122"/>
                <a:ea typeface="字魂59号-创粗黑" panose="00000500000000000000" charset="-122"/>
                <a:cs typeface="+mn-ea"/>
                <a:sym typeface="Arial" panose="020B0604020202020204" pitchFamily="34" charset="0"/>
              </a:rPr>
              <a:t>Please replace text, click add relevant headline, modify the text content, also can copy your content to this directly.</a:t>
            </a:r>
            <a:endParaRPr lang="en-GB" altLang="zh-CN" sz="570" dirty="0">
              <a:solidFill>
                <a:schemeClr val="tx1">
                  <a:lumMod val="75000"/>
                  <a:lumOff val="25000"/>
                </a:schemeClr>
              </a:solidFill>
              <a:latin typeface="字魂59号-创粗黑" panose="00000500000000000000" charset="-122"/>
              <a:ea typeface="字魂59号-创粗黑" panose="00000500000000000000" charset="-122"/>
              <a:cs typeface="+mn-ea"/>
              <a:sym typeface="Arial" panose="020B0604020202020204" pitchFamily="34" charset="0"/>
            </a:endParaRPr>
          </a:p>
        </p:txBody>
      </p:sp>
      <p:sp>
        <p:nvSpPr>
          <p:cNvPr id="105" name="TextBox 24"/>
          <p:cNvSpPr txBox="1"/>
          <p:nvPr/>
        </p:nvSpPr>
        <p:spPr>
          <a:xfrm>
            <a:off x="4845359" y="3690842"/>
            <a:ext cx="1082348" cy="260392"/>
          </a:xfrm>
          <a:prstGeom prst="rect">
            <a:avLst/>
          </a:prstGeom>
          <a:noFill/>
        </p:spPr>
        <p:txBody>
          <a:bodyPr wrap="none" rtlCol="0">
            <a:spAutoFit/>
          </a:bodyPr>
          <a:lstStyle/>
          <a:p>
            <a:pPr>
              <a:lnSpc>
                <a:spcPct val="120000"/>
              </a:lnSpc>
            </a:pPr>
            <a:r>
              <a:rPr lang="zh-CN" altLang="en-US" sz="995">
                <a:solidFill>
                  <a:srgbClr val="2E6F57"/>
                </a:solidFill>
                <a:latin typeface="字魂59号-创粗黑" panose="00000500000000000000" charset="-122"/>
                <a:ea typeface="字魂59号-创粗黑" panose="00000500000000000000" charset="-122"/>
                <a:cs typeface="+mn-ea"/>
                <a:sym typeface="Arial" panose="020B0604020202020204" pitchFamily="34" charset="0"/>
              </a:rPr>
              <a:t>请替换文字内容</a:t>
            </a:r>
            <a:endParaRPr lang="zh-CN" altLang="en-US" sz="995" dirty="0">
              <a:solidFill>
                <a:srgbClr val="2E6F57"/>
              </a:solidFill>
              <a:latin typeface="字魂59号-创粗黑" panose="00000500000000000000" charset="-122"/>
              <a:ea typeface="字魂59号-创粗黑" panose="00000500000000000000" charset="-122"/>
              <a:cs typeface="+mn-ea"/>
              <a:sym typeface="Arial" panose="020B0604020202020204" pitchFamily="34" charset="0"/>
            </a:endParaRPr>
          </a:p>
        </p:txBody>
      </p:sp>
      <p:sp>
        <p:nvSpPr>
          <p:cNvPr id="106" name="TextBox 23"/>
          <p:cNvSpPr txBox="1"/>
          <p:nvPr/>
        </p:nvSpPr>
        <p:spPr>
          <a:xfrm>
            <a:off x="6439343" y="3873495"/>
            <a:ext cx="1518621" cy="407612"/>
          </a:xfrm>
          <a:prstGeom prst="rect">
            <a:avLst/>
          </a:prstGeom>
          <a:noFill/>
        </p:spPr>
        <p:txBody>
          <a:bodyPr wrap="square" rtlCol="0">
            <a:spAutoFit/>
          </a:bodyPr>
          <a:lstStyle/>
          <a:p>
            <a:pPr>
              <a:lnSpc>
                <a:spcPct val="120000"/>
              </a:lnSpc>
            </a:pPr>
            <a:r>
              <a:rPr lang="en-US" altLang="zh-CN" sz="570" dirty="0">
                <a:solidFill>
                  <a:schemeClr val="tx1">
                    <a:lumMod val="75000"/>
                    <a:lumOff val="25000"/>
                  </a:schemeClr>
                </a:solidFill>
                <a:latin typeface="字魂59号-创粗黑" panose="00000500000000000000" charset="-122"/>
                <a:ea typeface="字魂59号-创粗黑" panose="00000500000000000000" charset="-122"/>
                <a:cs typeface="+mn-ea"/>
                <a:sym typeface="Arial" panose="020B0604020202020204" pitchFamily="34" charset="0"/>
              </a:rPr>
              <a:t>Please replace text, click add relevant headline, modify the text content, also can copy your content to this directly.</a:t>
            </a:r>
            <a:endParaRPr lang="en-GB" altLang="zh-CN" sz="570" dirty="0">
              <a:solidFill>
                <a:schemeClr val="tx1">
                  <a:lumMod val="75000"/>
                  <a:lumOff val="25000"/>
                </a:schemeClr>
              </a:solidFill>
              <a:latin typeface="字魂59号-创粗黑" panose="00000500000000000000" charset="-122"/>
              <a:ea typeface="字魂59号-创粗黑" panose="00000500000000000000" charset="-122"/>
              <a:cs typeface="+mn-ea"/>
              <a:sym typeface="Arial" panose="020B0604020202020204" pitchFamily="34" charset="0"/>
            </a:endParaRPr>
          </a:p>
        </p:txBody>
      </p:sp>
      <p:sp>
        <p:nvSpPr>
          <p:cNvPr id="107" name="TextBox 24"/>
          <p:cNvSpPr txBox="1"/>
          <p:nvPr/>
        </p:nvSpPr>
        <p:spPr>
          <a:xfrm>
            <a:off x="6439343" y="3690842"/>
            <a:ext cx="1082348" cy="260392"/>
          </a:xfrm>
          <a:prstGeom prst="rect">
            <a:avLst/>
          </a:prstGeom>
          <a:noFill/>
        </p:spPr>
        <p:txBody>
          <a:bodyPr wrap="none" rtlCol="0">
            <a:spAutoFit/>
          </a:bodyPr>
          <a:lstStyle/>
          <a:p>
            <a:pPr>
              <a:lnSpc>
                <a:spcPct val="120000"/>
              </a:lnSpc>
            </a:pPr>
            <a:r>
              <a:rPr lang="zh-CN" altLang="en-US" sz="995">
                <a:solidFill>
                  <a:srgbClr val="2E6F57"/>
                </a:solidFill>
                <a:latin typeface="字魂59号-创粗黑" panose="00000500000000000000" charset="-122"/>
                <a:ea typeface="字魂59号-创粗黑" panose="00000500000000000000" charset="-122"/>
                <a:cs typeface="+mn-ea"/>
                <a:sym typeface="Arial" panose="020B0604020202020204" pitchFamily="34" charset="0"/>
              </a:rPr>
              <a:t>请替换文字内容</a:t>
            </a:r>
            <a:endParaRPr lang="zh-CN" altLang="en-US" sz="995" dirty="0">
              <a:solidFill>
                <a:srgbClr val="2E6F57"/>
              </a:solidFill>
              <a:latin typeface="字魂59号-创粗黑" panose="00000500000000000000" charset="-122"/>
              <a:ea typeface="字魂59号-创粗黑" panose="00000500000000000000" charset="-122"/>
              <a:cs typeface="+mn-ea"/>
              <a:sym typeface="Arial" panose="020B0604020202020204" pitchFamily="34" charset="0"/>
            </a:endParaRPr>
          </a:p>
        </p:txBody>
      </p:sp>
    </p:spTree>
  </p:cSld>
  <p:clrMapOvr>
    <a:masterClrMapping/>
  </p:clrMapOvr>
  <mc:AlternateContent xmlns:mc="http://schemas.openxmlformats.org/markup-compatibility/2006">
    <mc:Choice xmlns:p14="http://schemas.microsoft.com/office/powerpoint/2010/main" Requires="p14">
      <p:transition spd="slow" p14:dur="1500" advTm="3000">
        <p:random/>
      </p:transition>
    </mc:Choice>
    <mc:Fallback>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2" fill="hold" grpId="0" nodeType="afterEffect">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cBhvr additive="base">
                                        <p:cTn id="7" dur="500"/>
                                        <p:tgtEl>
                                          <p:spTgt spid="26"/>
                                        </p:tgtEl>
                                        <p:attrNameLst>
                                          <p:attrName>ppt_x</p:attrName>
                                        </p:attrNameLst>
                                      </p:cBhvr>
                                      <p:tavLst>
                                        <p:tav tm="0">
                                          <p:val>
                                            <p:strVal val="#ppt_x+#ppt_w*1.125000"/>
                                          </p:val>
                                        </p:tav>
                                        <p:tav tm="100000">
                                          <p:val>
                                            <p:strVal val="#ppt_x"/>
                                          </p:val>
                                        </p:tav>
                                      </p:tavLst>
                                    </p:anim>
                                    <p:animEffect transition="in" filter="wipe(left)">
                                      <p:cBhvr>
                                        <p:cTn id="8" dur="500"/>
                                        <p:tgtEl>
                                          <p:spTgt spid="26"/>
                                        </p:tgtEl>
                                      </p:cBhvr>
                                    </p:animEffect>
                                  </p:childTnLst>
                                </p:cTn>
                              </p:par>
                              <p:par>
                                <p:cTn id="9" presetID="12" presetClass="entr" presetSubtype="2" fill="hold" grpId="0" nodeType="withEffect">
                                  <p:stCondLst>
                                    <p:cond delay="0"/>
                                  </p:stCondLst>
                                  <p:childTnLst>
                                    <p:set>
                                      <p:cBhvr>
                                        <p:cTn id="10" dur="1" fill="hold">
                                          <p:stCondLst>
                                            <p:cond delay="0"/>
                                          </p:stCondLst>
                                        </p:cTn>
                                        <p:tgtEl>
                                          <p:spTgt spid="27"/>
                                        </p:tgtEl>
                                        <p:attrNameLst>
                                          <p:attrName>style.visibility</p:attrName>
                                        </p:attrNameLst>
                                      </p:cBhvr>
                                      <p:to>
                                        <p:strVal val="visible"/>
                                      </p:to>
                                    </p:set>
                                    <p:anim calcmode="lin" valueType="num">
                                      <p:cBhvr additive="base">
                                        <p:cTn id="11" dur="500"/>
                                        <p:tgtEl>
                                          <p:spTgt spid="27"/>
                                        </p:tgtEl>
                                        <p:attrNameLst>
                                          <p:attrName>ppt_x</p:attrName>
                                        </p:attrNameLst>
                                      </p:cBhvr>
                                      <p:tavLst>
                                        <p:tav tm="0">
                                          <p:val>
                                            <p:strVal val="#ppt_x+#ppt_w*1.125000"/>
                                          </p:val>
                                        </p:tav>
                                        <p:tav tm="100000">
                                          <p:val>
                                            <p:strVal val="#ppt_x"/>
                                          </p:val>
                                        </p:tav>
                                      </p:tavLst>
                                    </p:anim>
                                    <p:animEffect transition="in" filter="wipe(left)">
                                      <p:cBhvr>
                                        <p:cTn id="12" dur="500"/>
                                        <p:tgtEl>
                                          <p:spTgt spid="27"/>
                                        </p:tgtEl>
                                      </p:cBhvr>
                                    </p:animEffect>
                                  </p:childTnLst>
                                </p:cTn>
                              </p:par>
                              <p:par>
                                <p:cTn id="13" presetID="12" presetClass="entr" presetSubtype="2" fill="hold" grpId="0" nodeType="withEffect">
                                  <p:stCondLst>
                                    <p:cond delay="0"/>
                                  </p:stCondLst>
                                  <p:childTnLst>
                                    <p:set>
                                      <p:cBhvr>
                                        <p:cTn id="14" dur="1" fill="hold">
                                          <p:stCondLst>
                                            <p:cond delay="0"/>
                                          </p:stCondLst>
                                        </p:cTn>
                                        <p:tgtEl>
                                          <p:spTgt spid="53"/>
                                        </p:tgtEl>
                                        <p:attrNameLst>
                                          <p:attrName>style.visibility</p:attrName>
                                        </p:attrNameLst>
                                      </p:cBhvr>
                                      <p:to>
                                        <p:strVal val="visible"/>
                                      </p:to>
                                    </p:set>
                                    <p:anim calcmode="lin" valueType="num">
                                      <p:cBhvr additive="base">
                                        <p:cTn id="15" dur="500"/>
                                        <p:tgtEl>
                                          <p:spTgt spid="53"/>
                                        </p:tgtEl>
                                        <p:attrNameLst>
                                          <p:attrName>ppt_x</p:attrName>
                                        </p:attrNameLst>
                                      </p:cBhvr>
                                      <p:tavLst>
                                        <p:tav tm="0">
                                          <p:val>
                                            <p:strVal val="#ppt_x+#ppt_w*1.125000"/>
                                          </p:val>
                                        </p:tav>
                                        <p:tav tm="100000">
                                          <p:val>
                                            <p:strVal val="#ppt_x"/>
                                          </p:val>
                                        </p:tav>
                                      </p:tavLst>
                                    </p:anim>
                                    <p:animEffect transition="in" filter="wipe(left)">
                                      <p:cBhvr>
                                        <p:cTn id="16" dur="500"/>
                                        <p:tgtEl>
                                          <p:spTgt spid="53"/>
                                        </p:tgtEl>
                                      </p:cBhvr>
                                    </p:animEffect>
                                  </p:childTnLst>
                                </p:cTn>
                              </p:par>
                              <p:par>
                                <p:cTn id="17" presetID="12" presetClass="entr" presetSubtype="2" fill="hold" grpId="0" nodeType="withEffect">
                                  <p:stCondLst>
                                    <p:cond delay="0"/>
                                  </p:stCondLst>
                                  <p:childTnLst>
                                    <p:set>
                                      <p:cBhvr>
                                        <p:cTn id="18" dur="1" fill="hold">
                                          <p:stCondLst>
                                            <p:cond delay="0"/>
                                          </p:stCondLst>
                                        </p:cTn>
                                        <p:tgtEl>
                                          <p:spTgt spid="52"/>
                                        </p:tgtEl>
                                        <p:attrNameLst>
                                          <p:attrName>style.visibility</p:attrName>
                                        </p:attrNameLst>
                                      </p:cBhvr>
                                      <p:to>
                                        <p:strVal val="visible"/>
                                      </p:to>
                                    </p:set>
                                    <p:anim calcmode="lin" valueType="num">
                                      <p:cBhvr additive="base">
                                        <p:cTn id="19" dur="500"/>
                                        <p:tgtEl>
                                          <p:spTgt spid="52"/>
                                        </p:tgtEl>
                                        <p:attrNameLst>
                                          <p:attrName>ppt_x</p:attrName>
                                        </p:attrNameLst>
                                      </p:cBhvr>
                                      <p:tavLst>
                                        <p:tav tm="0">
                                          <p:val>
                                            <p:strVal val="#ppt_x+#ppt_w*1.125000"/>
                                          </p:val>
                                        </p:tav>
                                        <p:tav tm="100000">
                                          <p:val>
                                            <p:strVal val="#ppt_x"/>
                                          </p:val>
                                        </p:tav>
                                      </p:tavLst>
                                    </p:anim>
                                    <p:animEffect transition="in" filter="wipe(left)">
                                      <p:cBhvr>
                                        <p:cTn id="20" dur="500"/>
                                        <p:tgtEl>
                                          <p:spTgt spid="52"/>
                                        </p:tgtEl>
                                      </p:cBhvr>
                                    </p:animEffect>
                                  </p:childTnLst>
                                </p:cTn>
                              </p:par>
                            </p:childTnLst>
                          </p:cTn>
                        </p:par>
                        <p:par>
                          <p:cTn id="21" fill="hold">
                            <p:stCondLst>
                              <p:cond delay="500"/>
                            </p:stCondLst>
                            <p:childTnLst>
                              <p:par>
                                <p:cTn id="22" presetID="22" presetClass="entr" presetSubtype="8" fill="hold" nodeType="afterEffect">
                                  <p:stCondLst>
                                    <p:cond delay="0"/>
                                  </p:stCondLst>
                                  <p:childTnLst>
                                    <p:set>
                                      <p:cBhvr>
                                        <p:cTn id="23" dur="1" fill="hold">
                                          <p:stCondLst>
                                            <p:cond delay="0"/>
                                          </p:stCondLst>
                                        </p:cTn>
                                        <p:tgtEl>
                                          <p:spTgt spid="59"/>
                                        </p:tgtEl>
                                        <p:attrNameLst>
                                          <p:attrName>style.visibility</p:attrName>
                                        </p:attrNameLst>
                                      </p:cBhvr>
                                      <p:to>
                                        <p:strVal val="visible"/>
                                      </p:to>
                                    </p:set>
                                    <p:animEffect transition="in" filter="wipe(left)">
                                      <p:cBhvr>
                                        <p:cTn id="24" dur="500"/>
                                        <p:tgtEl>
                                          <p:spTgt spid="59"/>
                                        </p:tgtEl>
                                      </p:cBhvr>
                                    </p:animEffect>
                                  </p:childTnLst>
                                </p:cTn>
                              </p:par>
                              <p:par>
                                <p:cTn id="25" presetID="22" presetClass="entr" presetSubtype="8" fill="hold" nodeType="withEffect">
                                  <p:stCondLst>
                                    <p:cond delay="0"/>
                                  </p:stCondLst>
                                  <p:childTnLst>
                                    <p:set>
                                      <p:cBhvr>
                                        <p:cTn id="26" dur="1" fill="hold">
                                          <p:stCondLst>
                                            <p:cond delay="0"/>
                                          </p:stCondLst>
                                        </p:cTn>
                                        <p:tgtEl>
                                          <p:spTgt spid="64"/>
                                        </p:tgtEl>
                                        <p:attrNameLst>
                                          <p:attrName>style.visibility</p:attrName>
                                        </p:attrNameLst>
                                      </p:cBhvr>
                                      <p:to>
                                        <p:strVal val="visible"/>
                                      </p:to>
                                    </p:set>
                                    <p:animEffect transition="in" filter="wipe(left)">
                                      <p:cBhvr>
                                        <p:cTn id="27" dur="500"/>
                                        <p:tgtEl>
                                          <p:spTgt spid="64"/>
                                        </p:tgtEl>
                                      </p:cBhvr>
                                    </p:animEffect>
                                  </p:childTnLst>
                                </p:cTn>
                              </p:par>
                              <p:par>
                                <p:cTn id="28" presetID="22" presetClass="entr" presetSubtype="8" fill="hold" nodeType="withEffect">
                                  <p:stCondLst>
                                    <p:cond delay="0"/>
                                  </p:stCondLst>
                                  <p:childTnLst>
                                    <p:set>
                                      <p:cBhvr>
                                        <p:cTn id="29" dur="1" fill="hold">
                                          <p:stCondLst>
                                            <p:cond delay="0"/>
                                          </p:stCondLst>
                                        </p:cTn>
                                        <p:tgtEl>
                                          <p:spTgt spid="94"/>
                                        </p:tgtEl>
                                        <p:attrNameLst>
                                          <p:attrName>style.visibility</p:attrName>
                                        </p:attrNameLst>
                                      </p:cBhvr>
                                      <p:to>
                                        <p:strVal val="visible"/>
                                      </p:to>
                                    </p:set>
                                    <p:animEffect transition="in" filter="wipe(left)">
                                      <p:cBhvr>
                                        <p:cTn id="30" dur="500"/>
                                        <p:tgtEl>
                                          <p:spTgt spid="94"/>
                                        </p:tgtEl>
                                      </p:cBhvr>
                                    </p:animEffect>
                                  </p:childTnLst>
                                </p:cTn>
                              </p:par>
                              <p:par>
                                <p:cTn id="31" presetID="22" presetClass="entr" presetSubtype="8" fill="hold" nodeType="withEffect">
                                  <p:stCondLst>
                                    <p:cond delay="0"/>
                                  </p:stCondLst>
                                  <p:childTnLst>
                                    <p:set>
                                      <p:cBhvr>
                                        <p:cTn id="32" dur="1" fill="hold">
                                          <p:stCondLst>
                                            <p:cond delay="0"/>
                                          </p:stCondLst>
                                        </p:cTn>
                                        <p:tgtEl>
                                          <p:spTgt spid="54"/>
                                        </p:tgtEl>
                                        <p:attrNameLst>
                                          <p:attrName>style.visibility</p:attrName>
                                        </p:attrNameLst>
                                      </p:cBhvr>
                                      <p:to>
                                        <p:strVal val="visible"/>
                                      </p:to>
                                    </p:set>
                                    <p:animEffect transition="in" filter="wipe(left)">
                                      <p:cBhvr>
                                        <p:cTn id="33" dur="500"/>
                                        <p:tgtEl>
                                          <p:spTgt spid="54"/>
                                        </p:tgtEl>
                                      </p:cBhvr>
                                    </p:animEffect>
                                  </p:childTnLst>
                                </p:cTn>
                              </p:par>
                            </p:childTnLst>
                          </p:cTn>
                        </p:par>
                        <p:par>
                          <p:cTn id="34" fill="hold">
                            <p:stCondLst>
                              <p:cond delay="1000"/>
                            </p:stCondLst>
                            <p:childTnLst>
                              <p:par>
                                <p:cTn id="35" presetID="53" presetClass="entr" presetSubtype="16" fill="hold" nodeType="afterEffect">
                                  <p:stCondLst>
                                    <p:cond delay="0"/>
                                  </p:stCondLst>
                                  <p:childTnLst>
                                    <p:set>
                                      <p:cBhvr>
                                        <p:cTn id="36" dur="1" fill="hold">
                                          <p:stCondLst>
                                            <p:cond delay="0"/>
                                          </p:stCondLst>
                                        </p:cTn>
                                        <p:tgtEl>
                                          <p:spTgt spid="70"/>
                                        </p:tgtEl>
                                        <p:attrNameLst>
                                          <p:attrName>style.visibility</p:attrName>
                                        </p:attrNameLst>
                                      </p:cBhvr>
                                      <p:to>
                                        <p:strVal val="visible"/>
                                      </p:to>
                                    </p:set>
                                    <p:anim calcmode="lin" valueType="num">
                                      <p:cBhvr>
                                        <p:cTn id="37" dur="500" fill="hold"/>
                                        <p:tgtEl>
                                          <p:spTgt spid="70"/>
                                        </p:tgtEl>
                                        <p:attrNameLst>
                                          <p:attrName>ppt_w</p:attrName>
                                        </p:attrNameLst>
                                      </p:cBhvr>
                                      <p:tavLst>
                                        <p:tav tm="0">
                                          <p:val>
                                            <p:fltVal val="0"/>
                                          </p:val>
                                        </p:tav>
                                        <p:tav tm="100000">
                                          <p:val>
                                            <p:strVal val="#ppt_w"/>
                                          </p:val>
                                        </p:tav>
                                      </p:tavLst>
                                    </p:anim>
                                    <p:anim calcmode="lin" valueType="num">
                                      <p:cBhvr>
                                        <p:cTn id="38" dur="500" fill="hold"/>
                                        <p:tgtEl>
                                          <p:spTgt spid="70"/>
                                        </p:tgtEl>
                                        <p:attrNameLst>
                                          <p:attrName>ppt_h</p:attrName>
                                        </p:attrNameLst>
                                      </p:cBhvr>
                                      <p:tavLst>
                                        <p:tav tm="0">
                                          <p:val>
                                            <p:fltVal val="0"/>
                                          </p:val>
                                        </p:tav>
                                        <p:tav tm="100000">
                                          <p:val>
                                            <p:strVal val="#ppt_h"/>
                                          </p:val>
                                        </p:tav>
                                      </p:tavLst>
                                    </p:anim>
                                    <p:animEffect transition="in" filter="fade">
                                      <p:cBhvr>
                                        <p:cTn id="39" dur="500"/>
                                        <p:tgtEl>
                                          <p:spTgt spid="70"/>
                                        </p:tgtEl>
                                      </p:cBhvr>
                                    </p:animEffect>
                                  </p:childTnLst>
                                </p:cTn>
                              </p:par>
                            </p:childTnLst>
                          </p:cTn>
                        </p:par>
                        <p:par>
                          <p:cTn id="40" fill="hold">
                            <p:stCondLst>
                              <p:cond delay="1500"/>
                            </p:stCondLst>
                            <p:childTnLst>
                              <p:par>
                                <p:cTn id="41" presetID="12" presetClass="entr" presetSubtype="4" fill="hold" grpId="0" nodeType="afterEffect">
                                  <p:stCondLst>
                                    <p:cond delay="0"/>
                                  </p:stCondLst>
                                  <p:childTnLst>
                                    <p:set>
                                      <p:cBhvr>
                                        <p:cTn id="42" dur="1" fill="hold">
                                          <p:stCondLst>
                                            <p:cond delay="0"/>
                                          </p:stCondLst>
                                        </p:cTn>
                                        <p:tgtEl>
                                          <p:spTgt spid="100"/>
                                        </p:tgtEl>
                                        <p:attrNameLst>
                                          <p:attrName>style.visibility</p:attrName>
                                        </p:attrNameLst>
                                      </p:cBhvr>
                                      <p:to>
                                        <p:strVal val="visible"/>
                                      </p:to>
                                    </p:set>
                                    <p:anim calcmode="lin" valueType="num">
                                      <p:cBhvr additive="base">
                                        <p:cTn id="43" dur="500"/>
                                        <p:tgtEl>
                                          <p:spTgt spid="100"/>
                                        </p:tgtEl>
                                        <p:attrNameLst>
                                          <p:attrName>ppt_y</p:attrName>
                                        </p:attrNameLst>
                                      </p:cBhvr>
                                      <p:tavLst>
                                        <p:tav tm="0">
                                          <p:val>
                                            <p:strVal val="#ppt_y+#ppt_h*1.125000"/>
                                          </p:val>
                                        </p:tav>
                                        <p:tav tm="100000">
                                          <p:val>
                                            <p:strVal val="#ppt_y"/>
                                          </p:val>
                                        </p:tav>
                                      </p:tavLst>
                                    </p:anim>
                                    <p:animEffect transition="in" filter="wipe(up)">
                                      <p:cBhvr>
                                        <p:cTn id="44" dur="500"/>
                                        <p:tgtEl>
                                          <p:spTgt spid="100"/>
                                        </p:tgtEl>
                                      </p:cBhvr>
                                    </p:animEffect>
                                  </p:childTnLst>
                                </p:cTn>
                              </p:par>
                              <p:par>
                                <p:cTn id="45" presetID="12" presetClass="entr" presetSubtype="1" fill="hold" grpId="0" nodeType="withEffect">
                                  <p:stCondLst>
                                    <p:cond delay="0"/>
                                  </p:stCondLst>
                                  <p:childTnLst>
                                    <p:set>
                                      <p:cBhvr>
                                        <p:cTn id="46" dur="1" fill="hold">
                                          <p:stCondLst>
                                            <p:cond delay="0"/>
                                          </p:stCondLst>
                                        </p:cTn>
                                        <p:tgtEl>
                                          <p:spTgt spid="101"/>
                                        </p:tgtEl>
                                        <p:attrNameLst>
                                          <p:attrName>style.visibility</p:attrName>
                                        </p:attrNameLst>
                                      </p:cBhvr>
                                      <p:to>
                                        <p:strVal val="visible"/>
                                      </p:to>
                                    </p:set>
                                    <p:anim calcmode="lin" valueType="num">
                                      <p:cBhvr additive="base">
                                        <p:cTn id="47" dur="500"/>
                                        <p:tgtEl>
                                          <p:spTgt spid="101"/>
                                        </p:tgtEl>
                                        <p:attrNameLst>
                                          <p:attrName>ppt_y</p:attrName>
                                        </p:attrNameLst>
                                      </p:cBhvr>
                                      <p:tavLst>
                                        <p:tav tm="0">
                                          <p:val>
                                            <p:strVal val="#ppt_y-#ppt_h*1.125000"/>
                                          </p:val>
                                        </p:tav>
                                        <p:tav tm="100000">
                                          <p:val>
                                            <p:strVal val="#ppt_y"/>
                                          </p:val>
                                        </p:tav>
                                      </p:tavLst>
                                    </p:anim>
                                    <p:animEffect transition="in" filter="wipe(down)">
                                      <p:cBhvr>
                                        <p:cTn id="48" dur="500"/>
                                        <p:tgtEl>
                                          <p:spTgt spid="101"/>
                                        </p:tgtEl>
                                      </p:cBhvr>
                                    </p:animEffect>
                                  </p:childTnLst>
                                </p:cTn>
                              </p:par>
                            </p:childTnLst>
                          </p:cTn>
                        </p:par>
                        <p:par>
                          <p:cTn id="49" fill="hold">
                            <p:stCondLst>
                              <p:cond delay="2000"/>
                            </p:stCondLst>
                            <p:childTnLst>
                              <p:par>
                                <p:cTn id="50" presetID="12" presetClass="entr" presetSubtype="4" fill="hold" grpId="0" nodeType="afterEffect">
                                  <p:stCondLst>
                                    <p:cond delay="0"/>
                                  </p:stCondLst>
                                  <p:childTnLst>
                                    <p:set>
                                      <p:cBhvr>
                                        <p:cTn id="51" dur="1" fill="hold">
                                          <p:stCondLst>
                                            <p:cond delay="0"/>
                                          </p:stCondLst>
                                        </p:cTn>
                                        <p:tgtEl>
                                          <p:spTgt spid="102"/>
                                        </p:tgtEl>
                                        <p:attrNameLst>
                                          <p:attrName>style.visibility</p:attrName>
                                        </p:attrNameLst>
                                      </p:cBhvr>
                                      <p:to>
                                        <p:strVal val="visible"/>
                                      </p:to>
                                    </p:set>
                                    <p:anim calcmode="lin" valueType="num">
                                      <p:cBhvr additive="base">
                                        <p:cTn id="52" dur="500"/>
                                        <p:tgtEl>
                                          <p:spTgt spid="102"/>
                                        </p:tgtEl>
                                        <p:attrNameLst>
                                          <p:attrName>ppt_y</p:attrName>
                                        </p:attrNameLst>
                                      </p:cBhvr>
                                      <p:tavLst>
                                        <p:tav tm="0">
                                          <p:val>
                                            <p:strVal val="#ppt_y+#ppt_h*1.125000"/>
                                          </p:val>
                                        </p:tav>
                                        <p:tav tm="100000">
                                          <p:val>
                                            <p:strVal val="#ppt_y"/>
                                          </p:val>
                                        </p:tav>
                                      </p:tavLst>
                                    </p:anim>
                                    <p:animEffect transition="in" filter="wipe(up)">
                                      <p:cBhvr>
                                        <p:cTn id="53" dur="500"/>
                                        <p:tgtEl>
                                          <p:spTgt spid="102"/>
                                        </p:tgtEl>
                                      </p:cBhvr>
                                    </p:animEffect>
                                  </p:childTnLst>
                                </p:cTn>
                              </p:par>
                              <p:par>
                                <p:cTn id="54" presetID="12" presetClass="entr" presetSubtype="1" fill="hold" grpId="0" nodeType="withEffect">
                                  <p:stCondLst>
                                    <p:cond delay="0"/>
                                  </p:stCondLst>
                                  <p:childTnLst>
                                    <p:set>
                                      <p:cBhvr>
                                        <p:cTn id="55" dur="1" fill="hold">
                                          <p:stCondLst>
                                            <p:cond delay="0"/>
                                          </p:stCondLst>
                                        </p:cTn>
                                        <p:tgtEl>
                                          <p:spTgt spid="103"/>
                                        </p:tgtEl>
                                        <p:attrNameLst>
                                          <p:attrName>style.visibility</p:attrName>
                                        </p:attrNameLst>
                                      </p:cBhvr>
                                      <p:to>
                                        <p:strVal val="visible"/>
                                      </p:to>
                                    </p:set>
                                    <p:anim calcmode="lin" valueType="num">
                                      <p:cBhvr additive="base">
                                        <p:cTn id="56" dur="500"/>
                                        <p:tgtEl>
                                          <p:spTgt spid="103"/>
                                        </p:tgtEl>
                                        <p:attrNameLst>
                                          <p:attrName>ppt_y</p:attrName>
                                        </p:attrNameLst>
                                      </p:cBhvr>
                                      <p:tavLst>
                                        <p:tav tm="0">
                                          <p:val>
                                            <p:strVal val="#ppt_y-#ppt_h*1.125000"/>
                                          </p:val>
                                        </p:tav>
                                        <p:tav tm="100000">
                                          <p:val>
                                            <p:strVal val="#ppt_y"/>
                                          </p:val>
                                        </p:tav>
                                      </p:tavLst>
                                    </p:anim>
                                    <p:animEffect transition="in" filter="wipe(down)">
                                      <p:cBhvr>
                                        <p:cTn id="57" dur="500"/>
                                        <p:tgtEl>
                                          <p:spTgt spid="103"/>
                                        </p:tgtEl>
                                      </p:cBhvr>
                                    </p:animEffect>
                                  </p:childTnLst>
                                </p:cTn>
                              </p:par>
                            </p:childTnLst>
                          </p:cTn>
                        </p:par>
                        <p:par>
                          <p:cTn id="58" fill="hold">
                            <p:stCondLst>
                              <p:cond delay="2500"/>
                            </p:stCondLst>
                            <p:childTnLst>
                              <p:par>
                                <p:cTn id="59" presetID="12" presetClass="entr" presetSubtype="4" fill="hold" grpId="0" nodeType="afterEffect">
                                  <p:stCondLst>
                                    <p:cond delay="0"/>
                                  </p:stCondLst>
                                  <p:childTnLst>
                                    <p:set>
                                      <p:cBhvr>
                                        <p:cTn id="60" dur="1" fill="hold">
                                          <p:stCondLst>
                                            <p:cond delay="0"/>
                                          </p:stCondLst>
                                        </p:cTn>
                                        <p:tgtEl>
                                          <p:spTgt spid="104"/>
                                        </p:tgtEl>
                                        <p:attrNameLst>
                                          <p:attrName>style.visibility</p:attrName>
                                        </p:attrNameLst>
                                      </p:cBhvr>
                                      <p:to>
                                        <p:strVal val="visible"/>
                                      </p:to>
                                    </p:set>
                                    <p:anim calcmode="lin" valueType="num">
                                      <p:cBhvr additive="base">
                                        <p:cTn id="61" dur="500"/>
                                        <p:tgtEl>
                                          <p:spTgt spid="104"/>
                                        </p:tgtEl>
                                        <p:attrNameLst>
                                          <p:attrName>ppt_y</p:attrName>
                                        </p:attrNameLst>
                                      </p:cBhvr>
                                      <p:tavLst>
                                        <p:tav tm="0">
                                          <p:val>
                                            <p:strVal val="#ppt_y+#ppt_h*1.125000"/>
                                          </p:val>
                                        </p:tav>
                                        <p:tav tm="100000">
                                          <p:val>
                                            <p:strVal val="#ppt_y"/>
                                          </p:val>
                                        </p:tav>
                                      </p:tavLst>
                                    </p:anim>
                                    <p:animEffect transition="in" filter="wipe(up)">
                                      <p:cBhvr>
                                        <p:cTn id="62" dur="500"/>
                                        <p:tgtEl>
                                          <p:spTgt spid="104"/>
                                        </p:tgtEl>
                                      </p:cBhvr>
                                    </p:animEffect>
                                  </p:childTnLst>
                                </p:cTn>
                              </p:par>
                              <p:par>
                                <p:cTn id="63" presetID="12" presetClass="entr" presetSubtype="1" fill="hold" grpId="0" nodeType="withEffect">
                                  <p:stCondLst>
                                    <p:cond delay="0"/>
                                  </p:stCondLst>
                                  <p:childTnLst>
                                    <p:set>
                                      <p:cBhvr>
                                        <p:cTn id="64" dur="1" fill="hold">
                                          <p:stCondLst>
                                            <p:cond delay="0"/>
                                          </p:stCondLst>
                                        </p:cTn>
                                        <p:tgtEl>
                                          <p:spTgt spid="105"/>
                                        </p:tgtEl>
                                        <p:attrNameLst>
                                          <p:attrName>style.visibility</p:attrName>
                                        </p:attrNameLst>
                                      </p:cBhvr>
                                      <p:to>
                                        <p:strVal val="visible"/>
                                      </p:to>
                                    </p:set>
                                    <p:anim calcmode="lin" valueType="num">
                                      <p:cBhvr additive="base">
                                        <p:cTn id="65" dur="500"/>
                                        <p:tgtEl>
                                          <p:spTgt spid="105"/>
                                        </p:tgtEl>
                                        <p:attrNameLst>
                                          <p:attrName>ppt_y</p:attrName>
                                        </p:attrNameLst>
                                      </p:cBhvr>
                                      <p:tavLst>
                                        <p:tav tm="0">
                                          <p:val>
                                            <p:strVal val="#ppt_y-#ppt_h*1.125000"/>
                                          </p:val>
                                        </p:tav>
                                        <p:tav tm="100000">
                                          <p:val>
                                            <p:strVal val="#ppt_y"/>
                                          </p:val>
                                        </p:tav>
                                      </p:tavLst>
                                    </p:anim>
                                    <p:animEffect transition="in" filter="wipe(down)">
                                      <p:cBhvr>
                                        <p:cTn id="66" dur="500"/>
                                        <p:tgtEl>
                                          <p:spTgt spid="105"/>
                                        </p:tgtEl>
                                      </p:cBhvr>
                                    </p:animEffect>
                                  </p:childTnLst>
                                </p:cTn>
                              </p:par>
                            </p:childTnLst>
                          </p:cTn>
                        </p:par>
                        <p:par>
                          <p:cTn id="67" fill="hold">
                            <p:stCondLst>
                              <p:cond delay="3000"/>
                            </p:stCondLst>
                            <p:childTnLst>
                              <p:par>
                                <p:cTn id="68" presetID="12" presetClass="entr" presetSubtype="4" fill="hold" grpId="0" nodeType="afterEffect">
                                  <p:stCondLst>
                                    <p:cond delay="0"/>
                                  </p:stCondLst>
                                  <p:childTnLst>
                                    <p:set>
                                      <p:cBhvr>
                                        <p:cTn id="69" dur="1" fill="hold">
                                          <p:stCondLst>
                                            <p:cond delay="0"/>
                                          </p:stCondLst>
                                        </p:cTn>
                                        <p:tgtEl>
                                          <p:spTgt spid="106"/>
                                        </p:tgtEl>
                                        <p:attrNameLst>
                                          <p:attrName>style.visibility</p:attrName>
                                        </p:attrNameLst>
                                      </p:cBhvr>
                                      <p:to>
                                        <p:strVal val="visible"/>
                                      </p:to>
                                    </p:set>
                                    <p:anim calcmode="lin" valueType="num">
                                      <p:cBhvr additive="base">
                                        <p:cTn id="70" dur="500"/>
                                        <p:tgtEl>
                                          <p:spTgt spid="106"/>
                                        </p:tgtEl>
                                        <p:attrNameLst>
                                          <p:attrName>ppt_y</p:attrName>
                                        </p:attrNameLst>
                                      </p:cBhvr>
                                      <p:tavLst>
                                        <p:tav tm="0">
                                          <p:val>
                                            <p:strVal val="#ppt_y+#ppt_h*1.125000"/>
                                          </p:val>
                                        </p:tav>
                                        <p:tav tm="100000">
                                          <p:val>
                                            <p:strVal val="#ppt_y"/>
                                          </p:val>
                                        </p:tav>
                                      </p:tavLst>
                                    </p:anim>
                                    <p:animEffect transition="in" filter="wipe(up)">
                                      <p:cBhvr>
                                        <p:cTn id="71" dur="500"/>
                                        <p:tgtEl>
                                          <p:spTgt spid="106"/>
                                        </p:tgtEl>
                                      </p:cBhvr>
                                    </p:animEffect>
                                  </p:childTnLst>
                                </p:cTn>
                              </p:par>
                              <p:par>
                                <p:cTn id="72" presetID="12" presetClass="entr" presetSubtype="1" fill="hold" grpId="0" nodeType="withEffect">
                                  <p:stCondLst>
                                    <p:cond delay="0"/>
                                  </p:stCondLst>
                                  <p:childTnLst>
                                    <p:set>
                                      <p:cBhvr>
                                        <p:cTn id="73" dur="1" fill="hold">
                                          <p:stCondLst>
                                            <p:cond delay="0"/>
                                          </p:stCondLst>
                                        </p:cTn>
                                        <p:tgtEl>
                                          <p:spTgt spid="107"/>
                                        </p:tgtEl>
                                        <p:attrNameLst>
                                          <p:attrName>style.visibility</p:attrName>
                                        </p:attrNameLst>
                                      </p:cBhvr>
                                      <p:to>
                                        <p:strVal val="visible"/>
                                      </p:to>
                                    </p:set>
                                    <p:anim calcmode="lin" valueType="num">
                                      <p:cBhvr additive="base">
                                        <p:cTn id="74" dur="500"/>
                                        <p:tgtEl>
                                          <p:spTgt spid="107"/>
                                        </p:tgtEl>
                                        <p:attrNameLst>
                                          <p:attrName>ppt_y</p:attrName>
                                        </p:attrNameLst>
                                      </p:cBhvr>
                                      <p:tavLst>
                                        <p:tav tm="0">
                                          <p:val>
                                            <p:strVal val="#ppt_y-#ppt_h*1.125000"/>
                                          </p:val>
                                        </p:tav>
                                        <p:tav tm="100000">
                                          <p:val>
                                            <p:strVal val="#ppt_y"/>
                                          </p:val>
                                        </p:tav>
                                      </p:tavLst>
                                    </p:anim>
                                    <p:animEffect transition="in" filter="wipe(down)">
                                      <p:cBhvr>
                                        <p:cTn id="75" dur="500"/>
                                        <p:tgtEl>
                                          <p:spTgt spid="10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P spid="27" grpId="0" animBg="1"/>
      <p:bldP spid="52" grpId="0" animBg="1"/>
      <p:bldP spid="53" grpId="0" animBg="1"/>
      <p:bldP spid="100" grpId="0"/>
      <p:bldP spid="101" grpId="0"/>
      <p:bldP spid="102" grpId="0"/>
      <p:bldP spid="103" grpId="0"/>
      <p:bldP spid="104" grpId="0"/>
      <p:bldP spid="105" grpId="0"/>
      <p:bldP spid="106" grpId="0"/>
      <p:bldP spid="107"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4"/>
          <p:cNvGrpSpPr/>
          <p:nvPr/>
        </p:nvGrpSpPr>
        <p:grpSpPr>
          <a:xfrm>
            <a:off x="3317722" y="1631292"/>
            <a:ext cx="2843408" cy="2738037"/>
            <a:chOff x="4200186" y="2320894"/>
            <a:chExt cx="3791627" cy="3651116"/>
          </a:xfrm>
        </p:grpSpPr>
        <p:sp>
          <p:nvSpPr>
            <p:cNvPr id="3" name="Rounded Rectangle 6"/>
            <p:cNvSpPr/>
            <p:nvPr/>
          </p:nvSpPr>
          <p:spPr>
            <a:xfrm flipH="1">
              <a:off x="4214254" y="4850056"/>
              <a:ext cx="3777559" cy="914400"/>
            </a:xfrm>
            <a:prstGeom prst="roundRect">
              <a:avLst>
                <a:gd name="adj" fmla="val 50000"/>
              </a:avLst>
            </a:prstGeom>
            <a:solidFill>
              <a:srgbClr val="2E6F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675">
                <a:latin typeface="字魂59号-创粗黑" panose="00000500000000000000" charset="-122"/>
                <a:ea typeface="字魂59号-创粗黑" panose="00000500000000000000" charset="-122"/>
                <a:cs typeface="字魂59号-创粗黑" panose="00000500000000000000" charset="-122"/>
                <a:sym typeface="Arial" panose="020B0604020202020204" pitchFamily="34" charset="0"/>
              </a:endParaRPr>
            </a:p>
          </p:txBody>
        </p:sp>
        <p:sp>
          <p:nvSpPr>
            <p:cNvPr id="4" name="Rounded Rectangle 5"/>
            <p:cNvSpPr/>
            <p:nvPr/>
          </p:nvSpPr>
          <p:spPr>
            <a:xfrm rot="3492391" flipH="1">
              <a:off x="4991307" y="3689252"/>
              <a:ext cx="3651116" cy="914400"/>
            </a:xfrm>
            <a:prstGeom prst="roundRect">
              <a:avLst>
                <a:gd name="adj" fmla="val 50000"/>
              </a:avLst>
            </a:prstGeom>
            <a:solidFill>
              <a:srgbClr val="2E6F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675">
                <a:latin typeface="字魂59号-创粗黑" panose="00000500000000000000" charset="-122"/>
                <a:ea typeface="字魂59号-创粗黑" panose="00000500000000000000" charset="-122"/>
                <a:cs typeface="字魂59号-创粗黑" panose="00000500000000000000" charset="-122"/>
                <a:sym typeface="Arial" panose="020B0604020202020204" pitchFamily="34" charset="0"/>
              </a:endParaRPr>
            </a:p>
          </p:txBody>
        </p:sp>
        <p:sp>
          <p:nvSpPr>
            <p:cNvPr id="5" name="Rounded Rectangle 3"/>
            <p:cNvSpPr/>
            <p:nvPr/>
          </p:nvSpPr>
          <p:spPr>
            <a:xfrm rot="18107609">
              <a:off x="3556490" y="3689252"/>
              <a:ext cx="3651116" cy="914400"/>
            </a:xfrm>
            <a:prstGeom prst="roundRect">
              <a:avLst>
                <a:gd name="adj" fmla="val 50000"/>
              </a:avLst>
            </a:prstGeom>
            <a:solidFill>
              <a:srgbClr val="2E6F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675">
                <a:latin typeface="字魂59号-创粗黑" panose="00000500000000000000" charset="-122"/>
                <a:ea typeface="字魂59号-创粗黑" panose="00000500000000000000" charset="-122"/>
                <a:cs typeface="字魂59号-创粗黑" panose="00000500000000000000" charset="-122"/>
                <a:sym typeface="Arial" panose="020B0604020202020204" pitchFamily="34" charset="0"/>
              </a:endParaRPr>
            </a:p>
          </p:txBody>
        </p:sp>
        <p:sp>
          <p:nvSpPr>
            <p:cNvPr id="6" name="Rounded Rectangle 9"/>
            <p:cNvSpPr/>
            <p:nvPr/>
          </p:nvSpPr>
          <p:spPr>
            <a:xfrm flipH="1">
              <a:off x="4200186" y="4850056"/>
              <a:ext cx="1948760" cy="914400"/>
            </a:xfrm>
            <a:prstGeom prst="roundRect">
              <a:avLst>
                <a:gd name="adj" fmla="val 50000"/>
              </a:avLst>
            </a:prstGeom>
            <a:solidFill>
              <a:srgbClr val="2E6F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675">
                <a:latin typeface="字魂59号-创粗黑" panose="00000500000000000000" charset="-122"/>
                <a:ea typeface="字魂59号-创粗黑" panose="00000500000000000000" charset="-122"/>
                <a:cs typeface="字魂59号-创粗黑" panose="00000500000000000000" charset="-122"/>
                <a:sym typeface="Arial" panose="020B0604020202020204" pitchFamily="34" charset="0"/>
              </a:endParaRPr>
            </a:p>
          </p:txBody>
        </p:sp>
        <p:sp>
          <p:nvSpPr>
            <p:cNvPr id="7" name="Oval 13"/>
            <p:cNvSpPr/>
            <p:nvPr/>
          </p:nvSpPr>
          <p:spPr>
            <a:xfrm>
              <a:off x="5725181" y="2613073"/>
              <a:ext cx="755703" cy="75570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675">
                <a:latin typeface="字魂59号-创粗黑" panose="00000500000000000000" charset="-122"/>
                <a:ea typeface="字魂59号-创粗黑" panose="00000500000000000000" charset="-122"/>
                <a:cs typeface="字魂59号-创粗黑" panose="00000500000000000000" charset="-122"/>
                <a:sym typeface="Arial" panose="020B0604020202020204" pitchFamily="34" charset="0"/>
              </a:endParaRPr>
            </a:p>
          </p:txBody>
        </p:sp>
        <p:sp>
          <p:nvSpPr>
            <p:cNvPr id="8" name="Oval 14"/>
            <p:cNvSpPr/>
            <p:nvPr/>
          </p:nvSpPr>
          <p:spPr>
            <a:xfrm>
              <a:off x="4297730" y="4929404"/>
              <a:ext cx="755703" cy="75570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675">
                <a:latin typeface="字魂59号-创粗黑" panose="00000500000000000000" charset="-122"/>
                <a:ea typeface="字魂59号-创粗黑" panose="00000500000000000000" charset="-122"/>
                <a:cs typeface="字魂59号-创粗黑" panose="00000500000000000000" charset="-122"/>
                <a:sym typeface="Arial" panose="020B0604020202020204" pitchFamily="34" charset="0"/>
              </a:endParaRPr>
            </a:p>
          </p:txBody>
        </p:sp>
        <p:sp>
          <p:nvSpPr>
            <p:cNvPr id="9" name="Oval 15"/>
            <p:cNvSpPr/>
            <p:nvPr/>
          </p:nvSpPr>
          <p:spPr>
            <a:xfrm>
              <a:off x="7164059" y="4930934"/>
              <a:ext cx="755703" cy="75570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675">
                <a:latin typeface="字魂59号-创粗黑" panose="00000500000000000000" charset="-122"/>
                <a:ea typeface="字魂59号-创粗黑" panose="00000500000000000000" charset="-122"/>
                <a:cs typeface="字魂59号-创粗黑" panose="00000500000000000000" charset="-122"/>
                <a:sym typeface="Arial" panose="020B0604020202020204" pitchFamily="34" charset="0"/>
              </a:endParaRPr>
            </a:p>
          </p:txBody>
        </p:sp>
        <p:sp>
          <p:nvSpPr>
            <p:cNvPr id="10" name="Freeform 17"/>
            <p:cNvSpPr>
              <a:spLocks noEditPoints="1"/>
            </p:cNvSpPr>
            <p:nvPr/>
          </p:nvSpPr>
          <p:spPr bwMode="auto">
            <a:xfrm>
              <a:off x="5950368" y="2791506"/>
              <a:ext cx="305327" cy="398835"/>
            </a:xfrm>
            <a:custGeom>
              <a:avLst/>
              <a:gdLst>
                <a:gd name="T0" fmla="*/ 60 w 74"/>
                <a:gd name="T1" fmla="*/ 0 h 97"/>
                <a:gd name="T2" fmla="*/ 72 w 74"/>
                <a:gd name="T3" fmla="*/ 11 h 97"/>
                <a:gd name="T4" fmla="*/ 70 w 74"/>
                <a:gd name="T5" fmla="*/ 52 h 97"/>
                <a:gd name="T6" fmla="*/ 63 w 74"/>
                <a:gd name="T7" fmla="*/ 11 h 97"/>
                <a:gd name="T8" fmla="*/ 60 w 74"/>
                <a:gd name="T9" fmla="*/ 8 h 97"/>
                <a:gd name="T10" fmla="*/ 26 w 74"/>
                <a:gd name="T11" fmla="*/ 11 h 97"/>
                <a:gd name="T12" fmla="*/ 26 w 74"/>
                <a:gd name="T13" fmla="*/ 18 h 97"/>
                <a:gd name="T14" fmla="*/ 19 w 74"/>
                <a:gd name="T15" fmla="*/ 24 h 97"/>
                <a:gd name="T16" fmla="*/ 12 w 74"/>
                <a:gd name="T17" fmla="*/ 24 h 97"/>
                <a:gd name="T18" fmla="*/ 8 w 74"/>
                <a:gd name="T19" fmla="*/ 79 h 97"/>
                <a:gd name="T20" fmla="*/ 9 w 74"/>
                <a:gd name="T21" fmla="*/ 81 h 97"/>
                <a:gd name="T22" fmla="*/ 28 w 74"/>
                <a:gd name="T23" fmla="*/ 82 h 97"/>
                <a:gd name="T24" fmla="*/ 37 w 74"/>
                <a:gd name="T25" fmla="*/ 90 h 97"/>
                <a:gd name="T26" fmla="*/ 3 w 74"/>
                <a:gd name="T27" fmla="*/ 87 h 97"/>
                <a:gd name="T28" fmla="*/ 3 w 74"/>
                <a:gd name="T29" fmla="*/ 87 h 97"/>
                <a:gd name="T30" fmla="*/ 0 w 74"/>
                <a:gd name="T31" fmla="*/ 20 h 97"/>
                <a:gd name="T32" fmla="*/ 1 w 74"/>
                <a:gd name="T33" fmla="*/ 17 h 97"/>
                <a:gd name="T34" fmla="*/ 19 w 74"/>
                <a:gd name="T35" fmla="*/ 0 h 97"/>
                <a:gd name="T36" fmla="*/ 17 w 74"/>
                <a:gd name="T37" fmla="*/ 52 h 97"/>
                <a:gd name="T38" fmla="*/ 27 w 74"/>
                <a:gd name="T39" fmla="*/ 56 h 97"/>
                <a:gd name="T40" fmla="*/ 17 w 74"/>
                <a:gd name="T41" fmla="*/ 52 h 97"/>
                <a:gd name="T42" fmla="*/ 17 w 74"/>
                <a:gd name="T43" fmla="*/ 44 h 97"/>
                <a:gd name="T44" fmla="*/ 56 w 74"/>
                <a:gd name="T45" fmla="*/ 40 h 97"/>
                <a:gd name="T46" fmla="*/ 17 w 74"/>
                <a:gd name="T47" fmla="*/ 28 h 97"/>
                <a:gd name="T48" fmla="*/ 56 w 74"/>
                <a:gd name="T49" fmla="*/ 33 h 97"/>
                <a:gd name="T50" fmla="*/ 17 w 74"/>
                <a:gd name="T51" fmla="*/ 28 h 97"/>
                <a:gd name="T52" fmla="*/ 34 w 74"/>
                <a:gd name="T53" fmla="*/ 22 h 97"/>
                <a:gd name="T54" fmla="*/ 56 w 74"/>
                <a:gd name="T55" fmla="*/ 17 h 97"/>
                <a:gd name="T56" fmla="*/ 41 w 74"/>
                <a:gd name="T57" fmla="*/ 69 h 97"/>
                <a:gd name="T58" fmla="*/ 41 w 74"/>
                <a:gd name="T59" fmla="*/ 69 h 97"/>
                <a:gd name="T60" fmla="*/ 31 w 74"/>
                <a:gd name="T61" fmla="*/ 66 h 97"/>
                <a:gd name="T62" fmla="*/ 47 w 74"/>
                <a:gd name="T63" fmla="*/ 86 h 97"/>
                <a:gd name="T64" fmla="*/ 59 w 74"/>
                <a:gd name="T65" fmla="*/ 87 h 97"/>
                <a:gd name="T66" fmla="*/ 71 w 74"/>
                <a:gd name="T67" fmla="*/ 96 h 97"/>
                <a:gd name="T68" fmla="*/ 72 w 74"/>
                <a:gd name="T69" fmla="*/ 90 h 97"/>
                <a:gd name="T70" fmla="*/ 63 w 74"/>
                <a:gd name="T71" fmla="*/ 80 h 97"/>
                <a:gd name="T72" fmla="*/ 64 w 74"/>
                <a:gd name="T73" fmla="*/ 57 h 97"/>
                <a:gd name="T74" fmla="*/ 38 w 74"/>
                <a:gd name="T75" fmla="*/ 54 h 97"/>
                <a:gd name="T76" fmla="*/ 42 w 74"/>
                <a:gd name="T77" fmla="*/ 58 h 97"/>
                <a:gd name="T78" fmla="*/ 40 w 74"/>
                <a:gd name="T79" fmla="*/ 76 h 97"/>
                <a:gd name="T80" fmla="*/ 57 w 74"/>
                <a:gd name="T81" fmla="*/ 78 h 97"/>
                <a:gd name="T82" fmla="*/ 59 w 74"/>
                <a:gd name="T83" fmla="*/ 61 h 97"/>
                <a:gd name="T84" fmla="*/ 21 w 74"/>
                <a:gd name="T85" fmla="*/ 9 h 97"/>
                <a:gd name="T86" fmla="*/ 13 w 74"/>
                <a:gd name="T87" fmla="*/ 19 h 97"/>
                <a:gd name="T88" fmla="*/ 17 w 74"/>
                <a:gd name="T89" fmla="*/ 20 h 97"/>
                <a:gd name="T90" fmla="*/ 18 w 74"/>
                <a:gd name="T91" fmla="*/ 20 h 97"/>
                <a:gd name="T92" fmla="*/ 22 w 74"/>
                <a:gd name="T93" fmla="*/ 17 h 97"/>
                <a:gd name="T94" fmla="*/ 22 w 74"/>
                <a:gd name="T95" fmla="*/ 15 h 97"/>
                <a:gd name="T96" fmla="*/ 21 w 74"/>
                <a:gd name="T97" fmla="*/ 11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74" h="97">
                  <a:moveTo>
                    <a:pt x="21" y="0"/>
                  </a:moveTo>
                  <a:cubicBezTo>
                    <a:pt x="60" y="0"/>
                    <a:pt x="60" y="0"/>
                    <a:pt x="60" y="0"/>
                  </a:cubicBezTo>
                  <a:cubicBezTo>
                    <a:pt x="64" y="0"/>
                    <a:pt x="66" y="1"/>
                    <a:pt x="68" y="3"/>
                  </a:cubicBezTo>
                  <a:cubicBezTo>
                    <a:pt x="70" y="5"/>
                    <a:pt x="72" y="8"/>
                    <a:pt x="72" y="11"/>
                  </a:cubicBezTo>
                  <a:cubicBezTo>
                    <a:pt x="72" y="56"/>
                    <a:pt x="72" y="56"/>
                    <a:pt x="72" y="56"/>
                  </a:cubicBezTo>
                  <a:cubicBezTo>
                    <a:pt x="71" y="55"/>
                    <a:pt x="70" y="53"/>
                    <a:pt x="70" y="52"/>
                  </a:cubicBezTo>
                  <a:cubicBezTo>
                    <a:pt x="68" y="50"/>
                    <a:pt x="66" y="48"/>
                    <a:pt x="63" y="47"/>
                  </a:cubicBezTo>
                  <a:cubicBezTo>
                    <a:pt x="63" y="11"/>
                    <a:pt x="63" y="11"/>
                    <a:pt x="63" y="11"/>
                  </a:cubicBezTo>
                  <a:cubicBezTo>
                    <a:pt x="63" y="10"/>
                    <a:pt x="63" y="9"/>
                    <a:pt x="62" y="9"/>
                  </a:cubicBezTo>
                  <a:cubicBezTo>
                    <a:pt x="62" y="8"/>
                    <a:pt x="61" y="8"/>
                    <a:pt x="60" y="8"/>
                  </a:cubicBezTo>
                  <a:cubicBezTo>
                    <a:pt x="25" y="8"/>
                    <a:pt x="25" y="8"/>
                    <a:pt x="25" y="8"/>
                  </a:cubicBezTo>
                  <a:cubicBezTo>
                    <a:pt x="26" y="11"/>
                    <a:pt x="26" y="11"/>
                    <a:pt x="26" y="11"/>
                  </a:cubicBezTo>
                  <a:cubicBezTo>
                    <a:pt x="26" y="14"/>
                    <a:pt x="26" y="14"/>
                    <a:pt x="26" y="14"/>
                  </a:cubicBezTo>
                  <a:cubicBezTo>
                    <a:pt x="26" y="16"/>
                    <a:pt x="26" y="17"/>
                    <a:pt x="26" y="18"/>
                  </a:cubicBezTo>
                  <a:cubicBezTo>
                    <a:pt x="26" y="19"/>
                    <a:pt x="25" y="21"/>
                    <a:pt x="23" y="22"/>
                  </a:cubicBezTo>
                  <a:cubicBezTo>
                    <a:pt x="22" y="23"/>
                    <a:pt x="21" y="24"/>
                    <a:pt x="19" y="24"/>
                  </a:cubicBezTo>
                  <a:cubicBezTo>
                    <a:pt x="18" y="24"/>
                    <a:pt x="17" y="24"/>
                    <a:pt x="16" y="24"/>
                  </a:cubicBezTo>
                  <a:cubicBezTo>
                    <a:pt x="12" y="24"/>
                    <a:pt x="12" y="24"/>
                    <a:pt x="12" y="24"/>
                  </a:cubicBezTo>
                  <a:cubicBezTo>
                    <a:pt x="8" y="23"/>
                    <a:pt x="8" y="23"/>
                    <a:pt x="8" y="23"/>
                  </a:cubicBezTo>
                  <a:cubicBezTo>
                    <a:pt x="8" y="79"/>
                    <a:pt x="8" y="79"/>
                    <a:pt x="8" y="79"/>
                  </a:cubicBezTo>
                  <a:cubicBezTo>
                    <a:pt x="8" y="80"/>
                    <a:pt x="9" y="80"/>
                    <a:pt x="9" y="81"/>
                  </a:cubicBezTo>
                  <a:cubicBezTo>
                    <a:pt x="9" y="81"/>
                    <a:pt x="9" y="81"/>
                    <a:pt x="9" y="81"/>
                  </a:cubicBezTo>
                  <a:cubicBezTo>
                    <a:pt x="10" y="81"/>
                    <a:pt x="10" y="82"/>
                    <a:pt x="11" y="82"/>
                  </a:cubicBezTo>
                  <a:cubicBezTo>
                    <a:pt x="28" y="82"/>
                    <a:pt x="28" y="82"/>
                    <a:pt x="28" y="82"/>
                  </a:cubicBezTo>
                  <a:cubicBezTo>
                    <a:pt x="28" y="82"/>
                    <a:pt x="29" y="83"/>
                    <a:pt x="29" y="84"/>
                  </a:cubicBezTo>
                  <a:cubicBezTo>
                    <a:pt x="31" y="86"/>
                    <a:pt x="34" y="88"/>
                    <a:pt x="37" y="90"/>
                  </a:cubicBezTo>
                  <a:cubicBezTo>
                    <a:pt x="11" y="90"/>
                    <a:pt x="11" y="90"/>
                    <a:pt x="11" y="90"/>
                  </a:cubicBezTo>
                  <a:cubicBezTo>
                    <a:pt x="8" y="90"/>
                    <a:pt x="5" y="89"/>
                    <a:pt x="3" y="87"/>
                  </a:cubicBezTo>
                  <a:cubicBezTo>
                    <a:pt x="3" y="87"/>
                    <a:pt x="3" y="87"/>
                    <a:pt x="3" y="87"/>
                  </a:cubicBezTo>
                  <a:cubicBezTo>
                    <a:pt x="3" y="87"/>
                    <a:pt x="3" y="87"/>
                    <a:pt x="3" y="87"/>
                  </a:cubicBezTo>
                  <a:cubicBezTo>
                    <a:pt x="1" y="85"/>
                    <a:pt x="0" y="82"/>
                    <a:pt x="0" y="79"/>
                  </a:cubicBezTo>
                  <a:cubicBezTo>
                    <a:pt x="0" y="20"/>
                    <a:pt x="0" y="20"/>
                    <a:pt x="0" y="20"/>
                  </a:cubicBezTo>
                  <a:cubicBezTo>
                    <a:pt x="0" y="18"/>
                    <a:pt x="0" y="18"/>
                    <a:pt x="0" y="18"/>
                  </a:cubicBezTo>
                  <a:cubicBezTo>
                    <a:pt x="1" y="17"/>
                    <a:pt x="1" y="17"/>
                    <a:pt x="1" y="17"/>
                  </a:cubicBezTo>
                  <a:cubicBezTo>
                    <a:pt x="18" y="1"/>
                    <a:pt x="18" y="1"/>
                    <a:pt x="18" y="1"/>
                  </a:cubicBezTo>
                  <a:cubicBezTo>
                    <a:pt x="19" y="0"/>
                    <a:pt x="19" y="0"/>
                    <a:pt x="19" y="0"/>
                  </a:cubicBezTo>
                  <a:cubicBezTo>
                    <a:pt x="21" y="0"/>
                    <a:pt x="21" y="0"/>
                    <a:pt x="21" y="0"/>
                  </a:cubicBezTo>
                  <a:close/>
                  <a:moveTo>
                    <a:pt x="17" y="52"/>
                  </a:moveTo>
                  <a:cubicBezTo>
                    <a:pt x="17" y="56"/>
                    <a:pt x="17" y="56"/>
                    <a:pt x="17" y="56"/>
                  </a:cubicBezTo>
                  <a:cubicBezTo>
                    <a:pt x="27" y="56"/>
                    <a:pt x="27" y="56"/>
                    <a:pt x="27" y="56"/>
                  </a:cubicBezTo>
                  <a:cubicBezTo>
                    <a:pt x="27" y="52"/>
                    <a:pt x="27" y="52"/>
                    <a:pt x="27" y="52"/>
                  </a:cubicBezTo>
                  <a:cubicBezTo>
                    <a:pt x="17" y="52"/>
                    <a:pt x="17" y="52"/>
                    <a:pt x="17" y="52"/>
                  </a:cubicBezTo>
                  <a:close/>
                  <a:moveTo>
                    <a:pt x="17" y="40"/>
                  </a:moveTo>
                  <a:cubicBezTo>
                    <a:pt x="17" y="44"/>
                    <a:pt x="17" y="44"/>
                    <a:pt x="17" y="44"/>
                  </a:cubicBezTo>
                  <a:cubicBezTo>
                    <a:pt x="56" y="44"/>
                    <a:pt x="56" y="44"/>
                    <a:pt x="56" y="44"/>
                  </a:cubicBezTo>
                  <a:cubicBezTo>
                    <a:pt x="56" y="40"/>
                    <a:pt x="56" y="40"/>
                    <a:pt x="56" y="40"/>
                  </a:cubicBezTo>
                  <a:cubicBezTo>
                    <a:pt x="17" y="40"/>
                    <a:pt x="17" y="40"/>
                    <a:pt x="17" y="40"/>
                  </a:cubicBezTo>
                  <a:close/>
                  <a:moveTo>
                    <a:pt x="17" y="28"/>
                  </a:moveTo>
                  <a:cubicBezTo>
                    <a:pt x="17" y="33"/>
                    <a:pt x="17" y="33"/>
                    <a:pt x="17" y="33"/>
                  </a:cubicBezTo>
                  <a:cubicBezTo>
                    <a:pt x="56" y="33"/>
                    <a:pt x="56" y="33"/>
                    <a:pt x="56" y="33"/>
                  </a:cubicBezTo>
                  <a:cubicBezTo>
                    <a:pt x="56" y="28"/>
                    <a:pt x="56" y="28"/>
                    <a:pt x="56" y="28"/>
                  </a:cubicBezTo>
                  <a:cubicBezTo>
                    <a:pt x="17" y="28"/>
                    <a:pt x="17" y="28"/>
                    <a:pt x="17" y="28"/>
                  </a:cubicBezTo>
                  <a:close/>
                  <a:moveTo>
                    <a:pt x="34" y="17"/>
                  </a:moveTo>
                  <a:cubicBezTo>
                    <a:pt x="34" y="22"/>
                    <a:pt x="34" y="22"/>
                    <a:pt x="34" y="22"/>
                  </a:cubicBezTo>
                  <a:cubicBezTo>
                    <a:pt x="56" y="22"/>
                    <a:pt x="56" y="22"/>
                    <a:pt x="56" y="22"/>
                  </a:cubicBezTo>
                  <a:cubicBezTo>
                    <a:pt x="56" y="17"/>
                    <a:pt x="56" y="17"/>
                    <a:pt x="56" y="17"/>
                  </a:cubicBezTo>
                  <a:cubicBezTo>
                    <a:pt x="34" y="17"/>
                    <a:pt x="34" y="17"/>
                    <a:pt x="34" y="17"/>
                  </a:cubicBezTo>
                  <a:close/>
                  <a:moveTo>
                    <a:pt x="41" y="69"/>
                  </a:moveTo>
                  <a:cubicBezTo>
                    <a:pt x="43" y="64"/>
                    <a:pt x="48" y="61"/>
                    <a:pt x="55" y="60"/>
                  </a:cubicBezTo>
                  <a:cubicBezTo>
                    <a:pt x="48" y="56"/>
                    <a:pt x="39" y="62"/>
                    <a:pt x="41" y="69"/>
                  </a:cubicBezTo>
                  <a:close/>
                  <a:moveTo>
                    <a:pt x="38" y="54"/>
                  </a:moveTo>
                  <a:cubicBezTo>
                    <a:pt x="34" y="57"/>
                    <a:pt x="32" y="61"/>
                    <a:pt x="31" y="66"/>
                  </a:cubicBezTo>
                  <a:cubicBezTo>
                    <a:pt x="31" y="70"/>
                    <a:pt x="32" y="75"/>
                    <a:pt x="35" y="79"/>
                  </a:cubicBezTo>
                  <a:cubicBezTo>
                    <a:pt x="38" y="83"/>
                    <a:pt x="43" y="86"/>
                    <a:pt x="47" y="86"/>
                  </a:cubicBezTo>
                  <a:cubicBezTo>
                    <a:pt x="51" y="87"/>
                    <a:pt x="55" y="86"/>
                    <a:pt x="58" y="84"/>
                  </a:cubicBezTo>
                  <a:cubicBezTo>
                    <a:pt x="58" y="85"/>
                    <a:pt x="58" y="86"/>
                    <a:pt x="59" y="87"/>
                  </a:cubicBezTo>
                  <a:cubicBezTo>
                    <a:pt x="65" y="95"/>
                    <a:pt x="65" y="95"/>
                    <a:pt x="65" y="95"/>
                  </a:cubicBezTo>
                  <a:cubicBezTo>
                    <a:pt x="67" y="97"/>
                    <a:pt x="69" y="97"/>
                    <a:pt x="71" y="96"/>
                  </a:cubicBezTo>
                  <a:cubicBezTo>
                    <a:pt x="71" y="96"/>
                    <a:pt x="71" y="96"/>
                    <a:pt x="71" y="96"/>
                  </a:cubicBezTo>
                  <a:cubicBezTo>
                    <a:pt x="73" y="94"/>
                    <a:pt x="74" y="91"/>
                    <a:pt x="72" y="90"/>
                  </a:cubicBezTo>
                  <a:cubicBezTo>
                    <a:pt x="66" y="82"/>
                    <a:pt x="66" y="82"/>
                    <a:pt x="66" y="82"/>
                  </a:cubicBezTo>
                  <a:cubicBezTo>
                    <a:pt x="65" y="81"/>
                    <a:pt x="64" y="80"/>
                    <a:pt x="63" y="80"/>
                  </a:cubicBezTo>
                  <a:cubicBezTo>
                    <a:pt x="66" y="77"/>
                    <a:pt x="67" y="74"/>
                    <a:pt x="68" y="70"/>
                  </a:cubicBezTo>
                  <a:cubicBezTo>
                    <a:pt x="68" y="66"/>
                    <a:pt x="67" y="61"/>
                    <a:pt x="64" y="57"/>
                  </a:cubicBezTo>
                  <a:cubicBezTo>
                    <a:pt x="61" y="53"/>
                    <a:pt x="56" y="50"/>
                    <a:pt x="52" y="50"/>
                  </a:cubicBezTo>
                  <a:cubicBezTo>
                    <a:pt x="47" y="49"/>
                    <a:pt x="42" y="50"/>
                    <a:pt x="38" y="54"/>
                  </a:cubicBezTo>
                  <a:close/>
                  <a:moveTo>
                    <a:pt x="51" y="56"/>
                  </a:moveTo>
                  <a:cubicBezTo>
                    <a:pt x="48" y="56"/>
                    <a:pt x="45" y="56"/>
                    <a:pt x="42" y="58"/>
                  </a:cubicBezTo>
                  <a:cubicBezTo>
                    <a:pt x="39" y="61"/>
                    <a:pt x="38" y="63"/>
                    <a:pt x="37" y="67"/>
                  </a:cubicBezTo>
                  <a:cubicBezTo>
                    <a:pt x="37" y="70"/>
                    <a:pt x="38" y="73"/>
                    <a:pt x="40" y="76"/>
                  </a:cubicBezTo>
                  <a:cubicBezTo>
                    <a:pt x="42" y="78"/>
                    <a:pt x="45" y="80"/>
                    <a:pt x="48" y="80"/>
                  </a:cubicBezTo>
                  <a:cubicBezTo>
                    <a:pt x="51" y="80"/>
                    <a:pt x="54" y="80"/>
                    <a:pt x="57" y="78"/>
                  </a:cubicBezTo>
                  <a:cubicBezTo>
                    <a:pt x="60" y="76"/>
                    <a:pt x="61" y="73"/>
                    <a:pt x="61" y="69"/>
                  </a:cubicBezTo>
                  <a:cubicBezTo>
                    <a:pt x="62" y="66"/>
                    <a:pt x="61" y="63"/>
                    <a:pt x="59" y="61"/>
                  </a:cubicBezTo>
                  <a:cubicBezTo>
                    <a:pt x="57" y="58"/>
                    <a:pt x="54" y="56"/>
                    <a:pt x="51" y="56"/>
                  </a:cubicBezTo>
                  <a:close/>
                  <a:moveTo>
                    <a:pt x="21" y="9"/>
                  </a:moveTo>
                  <a:cubicBezTo>
                    <a:pt x="11" y="19"/>
                    <a:pt x="11" y="19"/>
                    <a:pt x="11" y="19"/>
                  </a:cubicBezTo>
                  <a:cubicBezTo>
                    <a:pt x="13" y="19"/>
                    <a:pt x="13" y="19"/>
                    <a:pt x="13" y="19"/>
                  </a:cubicBezTo>
                  <a:cubicBezTo>
                    <a:pt x="17" y="20"/>
                    <a:pt x="17" y="20"/>
                    <a:pt x="17" y="20"/>
                  </a:cubicBezTo>
                  <a:cubicBezTo>
                    <a:pt x="17" y="20"/>
                    <a:pt x="17" y="20"/>
                    <a:pt x="17" y="20"/>
                  </a:cubicBezTo>
                  <a:cubicBezTo>
                    <a:pt x="17" y="20"/>
                    <a:pt x="17" y="20"/>
                    <a:pt x="17" y="20"/>
                  </a:cubicBezTo>
                  <a:cubicBezTo>
                    <a:pt x="17" y="20"/>
                    <a:pt x="18" y="20"/>
                    <a:pt x="18" y="20"/>
                  </a:cubicBezTo>
                  <a:cubicBezTo>
                    <a:pt x="19" y="20"/>
                    <a:pt x="20" y="19"/>
                    <a:pt x="21" y="19"/>
                  </a:cubicBezTo>
                  <a:cubicBezTo>
                    <a:pt x="21" y="18"/>
                    <a:pt x="22" y="17"/>
                    <a:pt x="22" y="17"/>
                  </a:cubicBezTo>
                  <a:cubicBezTo>
                    <a:pt x="22" y="16"/>
                    <a:pt x="22" y="16"/>
                    <a:pt x="22" y="15"/>
                  </a:cubicBezTo>
                  <a:cubicBezTo>
                    <a:pt x="22" y="15"/>
                    <a:pt x="22" y="15"/>
                    <a:pt x="22" y="15"/>
                  </a:cubicBezTo>
                  <a:cubicBezTo>
                    <a:pt x="22" y="15"/>
                    <a:pt x="22" y="15"/>
                    <a:pt x="22" y="15"/>
                  </a:cubicBezTo>
                  <a:cubicBezTo>
                    <a:pt x="21" y="11"/>
                    <a:pt x="21" y="11"/>
                    <a:pt x="21" y="11"/>
                  </a:cubicBezTo>
                  <a:lnTo>
                    <a:pt x="21" y="9"/>
                  </a:lnTo>
                  <a:close/>
                </a:path>
              </a:pathLst>
            </a:custGeom>
            <a:solidFill>
              <a:srgbClr val="2E6F57"/>
            </a:solidFill>
            <a:ln>
              <a:noFill/>
            </a:ln>
          </p:spPr>
          <p:txBody>
            <a:bodyPr vert="horz" wrap="square" lIns="68572" tIns="34287" rIns="68572" bIns="34287"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675">
                <a:solidFill>
                  <a:prstClr val="black"/>
                </a:solidFill>
                <a:latin typeface="字魂59号-创粗黑" panose="00000500000000000000" charset="-122"/>
                <a:ea typeface="字魂59号-创粗黑" panose="00000500000000000000" charset="-122"/>
                <a:cs typeface="+mn-ea"/>
                <a:sym typeface="Arial" panose="020B0604020202020204" pitchFamily="34" charset="0"/>
              </a:endParaRPr>
            </a:p>
          </p:txBody>
        </p:sp>
        <p:sp>
          <p:nvSpPr>
            <p:cNvPr id="11" name="Freeform 18"/>
            <p:cNvSpPr>
              <a:spLocks noEditPoints="1"/>
            </p:cNvSpPr>
            <p:nvPr/>
          </p:nvSpPr>
          <p:spPr bwMode="auto">
            <a:xfrm>
              <a:off x="4537230" y="5088755"/>
              <a:ext cx="276702" cy="437000"/>
            </a:xfrm>
            <a:custGeom>
              <a:avLst/>
              <a:gdLst>
                <a:gd name="T0" fmla="*/ 57 w 67"/>
                <a:gd name="T1" fmla="*/ 10 h 106"/>
                <a:gd name="T2" fmla="*/ 62 w 67"/>
                <a:gd name="T3" fmla="*/ 51 h 106"/>
                <a:gd name="T4" fmla="*/ 51 w 67"/>
                <a:gd name="T5" fmla="*/ 66 h 106"/>
                <a:gd name="T6" fmla="*/ 55 w 67"/>
                <a:gd name="T7" fmla="*/ 65 h 106"/>
                <a:gd name="T8" fmla="*/ 57 w 67"/>
                <a:gd name="T9" fmla="*/ 73 h 106"/>
                <a:gd name="T10" fmla="*/ 56 w 67"/>
                <a:gd name="T11" fmla="*/ 80 h 106"/>
                <a:gd name="T12" fmla="*/ 57 w 67"/>
                <a:gd name="T13" fmla="*/ 86 h 106"/>
                <a:gd name="T14" fmla="*/ 55 w 67"/>
                <a:gd name="T15" fmla="*/ 93 h 106"/>
                <a:gd name="T16" fmla="*/ 15 w 67"/>
                <a:gd name="T17" fmla="*/ 97 h 106"/>
                <a:gd name="T18" fmla="*/ 12 w 67"/>
                <a:gd name="T19" fmla="*/ 95 h 106"/>
                <a:gd name="T20" fmla="*/ 12 w 67"/>
                <a:gd name="T21" fmla="*/ 83 h 106"/>
                <a:gd name="T22" fmla="*/ 12 w 67"/>
                <a:gd name="T23" fmla="*/ 82 h 106"/>
                <a:gd name="T24" fmla="*/ 12 w 67"/>
                <a:gd name="T25" fmla="*/ 71 h 106"/>
                <a:gd name="T26" fmla="*/ 15 w 67"/>
                <a:gd name="T27" fmla="*/ 69 h 106"/>
                <a:gd name="T28" fmla="*/ 16 w 67"/>
                <a:gd name="T29" fmla="*/ 63 h 106"/>
                <a:gd name="T30" fmla="*/ 0 w 67"/>
                <a:gd name="T31" fmla="*/ 34 h 106"/>
                <a:gd name="T32" fmla="*/ 33 w 67"/>
                <a:gd name="T33" fmla="*/ 0 h 106"/>
                <a:gd name="T34" fmla="*/ 28 w 67"/>
                <a:gd name="T35" fmla="*/ 41 h 106"/>
                <a:gd name="T36" fmla="*/ 30 w 67"/>
                <a:gd name="T37" fmla="*/ 39 h 106"/>
                <a:gd name="T38" fmla="*/ 33 w 67"/>
                <a:gd name="T39" fmla="*/ 41 h 106"/>
                <a:gd name="T40" fmla="*/ 36 w 67"/>
                <a:gd name="T41" fmla="*/ 39 h 106"/>
                <a:gd name="T42" fmla="*/ 39 w 67"/>
                <a:gd name="T43" fmla="*/ 41 h 106"/>
                <a:gd name="T44" fmla="*/ 43 w 67"/>
                <a:gd name="T45" fmla="*/ 38 h 106"/>
                <a:gd name="T46" fmla="*/ 39 w 67"/>
                <a:gd name="T47" fmla="*/ 52 h 106"/>
                <a:gd name="T48" fmla="*/ 44 w 67"/>
                <a:gd name="T49" fmla="*/ 66 h 106"/>
                <a:gd name="T50" fmla="*/ 44 w 67"/>
                <a:gd name="T51" fmla="*/ 58 h 106"/>
                <a:gd name="T52" fmla="*/ 56 w 67"/>
                <a:gd name="T53" fmla="*/ 47 h 106"/>
                <a:gd name="T54" fmla="*/ 52 w 67"/>
                <a:gd name="T55" fmla="*/ 15 h 106"/>
                <a:gd name="T56" fmla="*/ 15 w 67"/>
                <a:gd name="T57" fmla="*/ 15 h 106"/>
                <a:gd name="T58" fmla="*/ 11 w 67"/>
                <a:gd name="T59" fmla="*/ 48 h 106"/>
                <a:gd name="T60" fmla="*/ 23 w 67"/>
                <a:gd name="T61" fmla="*/ 59 h 106"/>
                <a:gd name="T62" fmla="*/ 23 w 67"/>
                <a:gd name="T63" fmla="*/ 67 h 106"/>
                <a:gd name="T64" fmla="*/ 29 w 67"/>
                <a:gd name="T65" fmla="*/ 52 h 106"/>
                <a:gd name="T66" fmla="*/ 25 w 67"/>
                <a:gd name="T67" fmla="*/ 38 h 106"/>
                <a:gd name="T68" fmla="*/ 40 w 67"/>
                <a:gd name="T69" fmla="*/ 43 h 106"/>
                <a:gd name="T70" fmla="*/ 36 w 67"/>
                <a:gd name="T71" fmla="*/ 42 h 106"/>
                <a:gd name="T72" fmla="*/ 30 w 67"/>
                <a:gd name="T73" fmla="*/ 42 h 106"/>
                <a:gd name="T74" fmla="*/ 27 w 67"/>
                <a:gd name="T75" fmla="*/ 42 h 106"/>
                <a:gd name="T76" fmla="*/ 32 w 67"/>
                <a:gd name="T77" fmla="*/ 51 h 106"/>
                <a:gd name="T78" fmla="*/ 32 w 67"/>
                <a:gd name="T79" fmla="*/ 67 h 106"/>
                <a:gd name="T80" fmla="*/ 35 w 67"/>
                <a:gd name="T81" fmla="*/ 51 h 106"/>
                <a:gd name="T82" fmla="*/ 35 w 67"/>
                <a:gd name="T83" fmla="*/ 50 h 106"/>
                <a:gd name="T84" fmla="*/ 43 w 67"/>
                <a:gd name="T85" fmla="*/ 96 h 106"/>
                <a:gd name="T86" fmla="*/ 34 w 67"/>
                <a:gd name="T87" fmla="*/ 106 h 106"/>
                <a:gd name="T88" fmla="*/ 43 w 67"/>
                <a:gd name="T89" fmla="*/ 96 h 106"/>
                <a:gd name="T90" fmla="*/ 17 w 67"/>
                <a:gd name="T91" fmla="*/ 88 h 106"/>
                <a:gd name="T92" fmla="*/ 17 w 67"/>
                <a:gd name="T93" fmla="*/ 90 h 106"/>
                <a:gd name="T94" fmla="*/ 50 w 67"/>
                <a:gd name="T95" fmla="*/ 86 h 106"/>
                <a:gd name="T96" fmla="*/ 50 w 67"/>
                <a:gd name="T97" fmla="*/ 73 h 106"/>
                <a:gd name="T98" fmla="*/ 17 w 67"/>
                <a:gd name="T99" fmla="*/ 77 h 106"/>
                <a:gd name="T100" fmla="*/ 50 w 67"/>
                <a:gd name="T101" fmla="*/ 74 h 106"/>
                <a:gd name="T102" fmla="*/ 50 w 67"/>
                <a:gd name="T103" fmla="*/ 73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67" h="106">
                  <a:moveTo>
                    <a:pt x="33" y="0"/>
                  </a:moveTo>
                  <a:cubicBezTo>
                    <a:pt x="43" y="0"/>
                    <a:pt x="51" y="4"/>
                    <a:pt x="57" y="10"/>
                  </a:cubicBezTo>
                  <a:cubicBezTo>
                    <a:pt x="63" y="16"/>
                    <a:pt x="67" y="25"/>
                    <a:pt x="67" y="34"/>
                  </a:cubicBezTo>
                  <a:cubicBezTo>
                    <a:pt x="67" y="40"/>
                    <a:pt x="65" y="46"/>
                    <a:pt x="62" y="51"/>
                  </a:cubicBezTo>
                  <a:cubicBezTo>
                    <a:pt x="59" y="56"/>
                    <a:pt x="56" y="59"/>
                    <a:pt x="51" y="62"/>
                  </a:cubicBezTo>
                  <a:cubicBezTo>
                    <a:pt x="51" y="66"/>
                    <a:pt x="51" y="66"/>
                    <a:pt x="51" y="66"/>
                  </a:cubicBezTo>
                  <a:cubicBezTo>
                    <a:pt x="53" y="66"/>
                    <a:pt x="53" y="66"/>
                    <a:pt x="53" y="66"/>
                  </a:cubicBezTo>
                  <a:cubicBezTo>
                    <a:pt x="55" y="65"/>
                    <a:pt x="55" y="65"/>
                    <a:pt x="55" y="65"/>
                  </a:cubicBezTo>
                  <a:cubicBezTo>
                    <a:pt x="56" y="68"/>
                    <a:pt x="56" y="68"/>
                    <a:pt x="56" y="68"/>
                  </a:cubicBezTo>
                  <a:cubicBezTo>
                    <a:pt x="57" y="70"/>
                    <a:pt x="57" y="72"/>
                    <a:pt x="57" y="73"/>
                  </a:cubicBezTo>
                  <a:cubicBezTo>
                    <a:pt x="57" y="75"/>
                    <a:pt x="57" y="77"/>
                    <a:pt x="56" y="79"/>
                  </a:cubicBezTo>
                  <a:cubicBezTo>
                    <a:pt x="56" y="80"/>
                    <a:pt x="56" y="80"/>
                    <a:pt x="56" y="80"/>
                  </a:cubicBezTo>
                  <a:cubicBezTo>
                    <a:pt x="56" y="80"/>
                    <a:pt x="56" y="80"/>
                    <a:pt x="56" y="80"/>
                  </a:cubicBezTo>
                  <a:cubicBezTo>
                    <a:pt x="57" y="82"/>
                    <a:pt x="57" y="84"/>
                    <a:pt x="57" y="86"/>
                  </a:cubicBezTo>
                  <a:cubicBezTo>
                    <a:pt x="57" y="88"/>
                    <a:pt x="57" y="90"/>
                    <a:pt x="56" y="92"/>
                  </a:cubicBezTo>
                  <a:cubicBezTo>
                    <a:pt x="55" y="93"/>
                    <a:pt x="55" y="93"/>
                    <a:pt x="55" y="93"/>
                  </a:cubicBezTo>
                  <a:cubicBezTo>
                    <a:pt x="53" y="94"/>
                    <a:pt x="53" y="94"/>
                    <a:pt x="53" y="94"/>
                  </a:cubicBezTo>
                  <a:cubicBezTo>
                    <a:pt x="15" y="97"/>
                    <a:pt x="15" y="97"/>
                    <a:pt x="15" y="97"/>
                  </a:cubicBezTo>
                  <a:cubicBezTo>
                    <a:pt x="13" y="97"/>
                    <a:pt x="13" y="97"/>
                    <a:pt x="13" y="97"/>
                  </a:cubicBezTo>
                  <a:cubicBezTo>
                    <a:pt x="12" y="95"/>
                    <a:pt x="12" y="95"/>
                    <a:pt x="12" y="95"/>
                  </a:cubicBezTo>
                  <a:cubicBezTo>
                    <a:pt x="11" y="93"/>
                    <a:pt x="11" y="91"/>
                    <a:pt x="10" y="90"/>
                  </a:cubicBezTo>
                  <a:cubicBezTo>
                    <a:pt x="10" y="88"/>
                    <a:pt x="11" y="86"/>
                    <a:pt x="12" y="83"/>
                  </a:cubicBezTo>
                  <a:cubicBezTo>
                    <a:pt x="12" y="83"/>
                    <a:pt x="12" y="83"/>
                    <a:pt x="12" y="83"/>
                  </a:cubicBezTo>
                  <a:cubicBezTo>
                    <a:pt x="12" y="82"/>
                    <a:pt x="12" y="82"/>
                    <a:pt x="12" y="82"/>
                  </a:cubicBezTo>
                  <a:cubicBezTo>
                    <a:pt x="11" y="81"/>
                    <a:pt x="11" y="79"/>
                    <a:pt x="10" y="77"/>
                  </a:cubicBezTo>
                  <a:cubicBezTo>
                    <a:pt x="10" y="75"/>
                    <a:pt x="11" y="73"/>
                    <a:pt x="12" y="71"/>
                  </a:cubicBezTo>
                  <a:cubicBezTo>
                    <a:pt x="13" y="69"/>
                    <a:pt x="13" y="69"/>
                    <a:pt x="13" y="69"/>
                  </a:cubicBezTo>
                  <a:cubicBezTo>
                    <a:pt x="15" y="69"/>
                    <a:pt x="15" y="69"/>
                    <a:pt x="15" y="69"/>
                  </a:cubicBezTo>
                  <a:cubicBezTo>
                    <a:pt x="16" y="69"/>
                    <a:pt x="16" y="69"/>
                    <a:pt x="16" y="69"/>
                  </a:cubicBezTo>
                  <a:cubicBezTo>
                    <a:pt x="16" y="63"/>
                    <a:pt x="16" y="63"/>
                    <a:pt x="16" y="63"/>
                  </a:cubicBezTo>
                  <a:cubicBezTo>
                    <a:pt x="11" y="60"/>
                    <a:pt x="7" y="56"/>
                    <a:pt x="5" y="51"/>
                  </a:cubicBezTo>
                  <a:cubicBezTo>
                    <a:pt x="2" y="46"/>
                    <a:pt x="0" y="40"/>
                    <a:pt x="0" y="34"/>
                  </a:cubicBezTo>
                  <a:cubicBezTo>
                    <a:pt x="0" y="25"/>
                    <a:pt x="4" y="16"/>
                    <a:pt x="10" y="10"/>
                  </a:cubicBezTo>
                  <a:cubicBezTo>
                    <a:pt x="16" y="4"/>
                    <a:pt x="24" y="0"/>
                    <a:pt x="33" y="0"/>
                  </a:cubicBezTo>
                  <a:close/>
                  <a:moveTo>
                    <a:pt x="26" y="40"/>
                  </a:moveTo>
                  <a:cubicBezTo>
                    <a:pt x="27" y="41"/>
                    <a:pt x="27" y="41"/>
                    <a:pt x="28" y="41"/>
                  </a:cubicBezTo>
                  <a:cubicBezTo>
                    <a:pt x="28" y="41"/>
                    <a:pt x="29" y="41"/>
                    <a:pt x="30" y="40"/>
                  </a:cubicBezTo>
                  <a:cubicBezTo>
                    <a:pt x="30" y="39"/>
                    <a:pt x="30" y="39"/>
                    <a:pt x="30" y="39"/>
                  </a:cubicBezTo>
                  <a:cubicBezTo>
                    <a:pt x="31" y="40"/>
                    <a:pt x="31" y="40"/>
                    <a:pt x="31" y="40"/>
                  </a:cubicBezTo>
                  <a:cubicBezTo>
                    <a:pt x="32" y="41"/>
                    <a:pt x="32" y="41"/>
                    <a:pt x="33" y="41"/>
                  </a:cubicBezTo>
                  <a:cubicBezTo>
                    <a:pt x="34" y="41"/>
                    <a:pt x="35" y="41"/>
                    <a:pt x="35" y="40"/>
                  </a:cubicBezTo>
                  <a:cubicBezTo>
                    <a:pt x="36" y="39"/>
                    <a:pt x="36" y="39"/>
                    <a:pt x="36" y="39"/>
                  </a:cubicBezTo>
                  <a:cubicBezTo>
                    <a:pt x="36" y="40"/>
                    <a:pt x="36" y="40"/>
                    <a:pt x="36" y="40"/>
                  </a:cubicBezTo>
                  <a:cubicBezTo>
                    <a:pt x="37" y="41"/>
                    <a:pt x="38" y="41"/>
                    <a:pt x="39" y="41"/>
                  </a:cubicBezTo>
                  <a:cubicBezTo>
                    <a:pt x="40" y="41"/>
                    <a:pt x="41" y="41"/>
                    <a:pt x="42" y="40"/>
                  </a:cubicBezTo>
                  <a:cubicBezTo>
                    <a:pt x="43" y="38"/>
                    <a:pt x="43" y="38"/>
                    <a:pt x="43" y="38"/>
                  </a:cubicBezTo>
                  <a:cubicBezTo>
                    <a:pt x="46" y="40"/>
                    <a:pt x="46" y="40"/>
                    <a:pt x="46" y="40"/>
                  </a:cubicBezTo>
                  <a:cubicBezTo>
                    <a:pt x="39" y="52"/>
                    <a:pt x="39" y="52"/>
                    <a:pt x="39" y="52"/>
                  </a:cubicBezTo>
                  <a:cubicBezTo>
                    <a:pt x="39" y="67"/>
                    <a:pt x="39" y="67"/>
                    <a:pt x="39" y="67"/>
                  </a:cubicBezTo>
                  <a:cubicBezTo>
                    <a:pt x="44" y="66"/>
                    <a:pt x="44" y="66"/>
                    <a:pt x="44" y="66"/>
                  </a:cubicBezTo>
                  <a:cubicBezTo>
                    <a:pt x="44" y="60"/>
                    <a:pt x="44" y="60"/>
                    <a:pt x="44" y="60"/>
                  </a:cubicBezTo>
                  <a:cubicBezTo>
                    <a:pt x="44" y="58"/>
                    <a:pt x="44" y="58"/>
                    <a:pt x="44" y="58"/>
                  </a:cubicBezTo>
                  <a:cubicBezTo>
                    <a:pt x="46" y="57"/>
                    <a:pt x="46" y="57"/>
                    <a:pt x="46" y="57"/>
                  </a:cubicBezTo>
                  <a:cubicBezTo>
                    <a:pt x="50" y="55"/>
                    <a:pt x="54" y="52"/>
                    <a:pt x="56" y="47"/>
                  </a:cubicBezTo>
                  <a:cubicBezTo>
                    <a:pt x="59" y="44"/>
                    <a:pt x="60" y="39"/>
                    <a:pt x="60" y="34"/>
                  </a:cubicBezTo>
                  <a:cubicBezTo>
                    <a:pt x="60" y="27"/>
                    <a:pt x="57" y="20"/>
                    <a:pt x="52" y="15"/>
                  </a:cubicBezTo>
                  <a:cubicBezTo>
                    <a:pt x="47" y="10"/>
                    <a:pt x="41" y="7"/>
                    <a:pt x="33" y="7"/>
                  </a:cubicBezTo>
                  <a:cubicBezTo>
                    <a:pt x="26" y="7"/>
                    <a:pt x="19" y="10"/>
                    <a:pt x="15" y="15"/>
                  </a:cubicBezTo>
                  <a:cubicBezTo>
                    <a:pt x="10" y="20"/>
                    <a:pt x="7" y="27"/>
                    <a:pt x="7" y="34"/>
                  </a:cubicBezTo>
                  <a:cubicBezTo>
                    <a:pt x="7" y="39"/>
                    <a:pt x="8" y="44"/>
                    <a:pt x="11" y="48"/>
                  </a:cubicBezTo>
                  <a:cubicBezTo>
                    <a:pt x="13" y="52"/>
                    <a:pt x="17" y="55"/>
                    <a:pt x="21" y="58"/>
                  </a:cubicBezTo>
                  <a:cubicBezTo>
                    <a:pt x="23" y="59"/>
                    <a:pt x="23" y="59"/>
                    <a:pt x="23" y="59"/>
                  </a:cubicBezTo>
                  <a:cubicBezTo>
                    <a:pt x="23" y="61"/>
                    <a:pt x="23" y="61"/>
                    <a:pt x="23" y="61"/>
                  </a:cubicBezTo>
                  <a:cubicBezTo>
                    <a:pt x="23" y="67"/>
                    <a:pt x="23" y="67"/>
                    <a:pt x="23" y="67"/>
                  </a:cubicBezTo>
                  <a:cubicBezTo>
                    <a:pt x="29" y="67"/>
                    <a:pt x="29" y="67"/>
                    <a:pt x="29" y="67"/>
                  </a:cubicBezTo>
                  <a:cubicBezTo>
                    <a:pt x="29" y="52"/>
                    <a:pt x="29" y="52"/>
                    <a:pt x="29" y="52"/>
                  </a:cubicBezTo>
                  <a:cubicBezTo>
                    <a:pt x="22" y="40"/>
                    <a:pt x="22" y="40"/>
                    <a:pt x="22" y="40"/>
                  </a:cubicBezTo>
                  <a:cubicBezTo>
                    <a:pt x="25" y="38"/>
                    <a:pt x="25" y="38"/>
                    <a:pt x="25" y="38"/>
                  </a:cubicBezTo>
                  <a:cubicBezTo>
                    <a:pt x="26" y="40"/>
                    <a:pt x="26" y="40"/>
                    <a:pt x="26" y="40"/>
                  </a:cubicBezTo>
                  <a:close/>
                  <a:moveTo>
                    <a:pt x="40" y="43"/>
                  </a:moveTo>
                  <a:cubicBezTo>
                    <a:pt x="40" y="43"/>
                    <a:pt x="40" y="43"/>
                    <a:pt x="39" y="43"/>
                  </a:cubicBezTo>
                  <a:cubicBezTo>
                    <a:pt x="38" y="43"/>
                    <a:pt x="37" y="43"/>
                    <a:pt x="36" y="42"/>
                  </a:cubicBezTo>
                  <a:cubicBezTo>
                    <a:pt x="35" y="42"/>
                    <a:pt x="34" y="43"/>
                    <a:pt x="33" y="43"/>
                  </a:cubicBezTo>
                  <a:cubicBezTo>
                    <a:pt x="32" y="43"/>
                    <a:pt x="31" y="42"/>
                    <a:pt x="30" y="42"/>
                  </a:cubicBezTo>
                  <a:cubicBezTo>
                    <a:pt x="29" y="42"/>
                    <a:pt x="28" y="43"/>
                    <a:pt x="28" y="43"/>
                  </a:cubicBezTo>
                  <a:cubicBezTo>
                    <a:pt x="27" y="43"/>
                    <a:pt x="27" y="43"/>
                    <a:pt x="27" y="42"/>
                  </a:cubicBezTo>
                  <a:cubicBezTo>
                    <a:pt x="32" y="50"/>
                    <a:pt x="32" y="50"/>
                    <a:pt x="32" y="50"/>
                  </a:cubicBezTo>
                  <a:cubicBezTo>
                    <a:pt x="32" y="51"/>
                    <a:pt x="32" y="51"/>
                    <a:pt x="32" y="51"/>
                  </a:cubicBezTo>
                  <a:cubicBezTo>
                    <a:pt x="32" y="51"/>
                    <a:pt x="32" y="51"/>
                    <a:pt x="32" y="51"/>
                  </a:cubicBezTo>
                  <a:cubicBezTo>
                    <a:pt x="32" y="67"/>
                    <a:pt x="32" y="67"/>
                    <a:pt x="32" y="67"/>
                  </a:cubicBezTo>
                  <a:cubicBezTo>
                    <a:pt x="35" y="67"/>
                    <a:pt x="35" y="67"/>
                    <a:pt x="35" y="67"/>
                  </a:cubicBezTo>
                  <a:cubicBezTo>
                    <a:pt x="35" y="51"/>
                    <a:pt x="35" y="51"/>
                    <a:pt x="35" y="51"/>
                  </a:cubicBezTo>
                  <a:cubicBezTo>
                    <a:pt x="35" y="51"/>
                    <a:pt x="35" y="51"/>
                    <a:pt x="35" y="51"/>
                  </a:cubicBezTo>
                  <a:cubicBezTo>
                    <a:pt x="35" y="50"/>
                    <a:pt x="35" y="50"/>
                    <a:pt x="35" y="50"/>
                  </a:cubicBezTo>
                  <a:cubicBezTo>
                    <a:pt x="40" y="43"/>
                    <a:pt x="40" y="43"/>
                    <a:pt x="40" y="43"/>
                  </a:cubicBezTo>
                  <a:close/>
                  <a:moveTo>
                    <a:pt x="43" y="96"/>
                  </a:moveTo>
                  <a:cubicBezTo>
                    <a:pt x="24" y="98"/>
                    <a:pt x="24" y="98"/>
                    <a:pt x="24" y="98"/>
                  </a:cubicBezTo>
                  <a:cubicBezTo>
                    <a:pt x="25" y="103"/>
                    <a:pt x="29" y="106"/>
                    <a:pt x="34" y="106"/>
                  </a:cubicBezTo>
                  <a:cubicBezTo>
                    <a:pt x="39" y="106"/>
                    <a:pt x="43" y="102"/>
                    <a:pt x="43" y="97"/>
                  </a:cubicBezTo>
                  <a:cubicBezTo>
                    <a:pt x="43" y="97"/>
                    <a:pt x="43" y="97"/>
                    <a:pt x="43" y="96"/>
                  </a:cubicBezTo>
                  <a:close/>
                  <a:moveTo>
                    <a:pt x="50" y="85"/>
                  </a:moveTo>
                  <a:cubicBezTo>
                    <a:pt x="17" y="88"/>
                    <a:pt x="17" y="88"/>
                    <a:pt x="17" y="88"/>
                  </a:cubicBezTo>
                  <a:cubicBezTo>
                    <a:pt x="17" y="89"/>
                    <a:pt x="17" y="89"/>
                    <a:pt x="17" y="89"/>
                  </a:cubicBezTo>
                  <a:cubicBezTo>
                    <a:pt x="17" y="89"/>
                    <a:pt x="17" y="90"/>
                    <a:pt x="17" y="90"/>
                  </a:cubicBezTo>
                  <a:cubicBezTo>
                    <a:pt x="50" y="87"/>
                    <a:pt x="50" y="87"/>
                    <a:pt x="50" y="87"/>
                  </a:cubicBezTo>
                  <a:cubicBezTo>
                    <a:pt x="50" y="87"/>
                    <a:pt x="50" y="86"/>
                    <a:pt x="50" y="86"/>
                  </a:cubicBezTo>
                  <a:cubicBezTo>
                    <a:pt x="50" y="86"/>
                    <a:pt x="50" y="86"/>
                    <a:pt x="50" y="85"/>
                  </a:cubicBezTo>
                  <a:close/>
                  <a:moveTo>
                    <a:pt x="50" y="73"/>
                  </a:moveTo>
                  <a:cubicBezTo>
                    <a:pt x="17" y="76"/>
                    <a:pt x="17" y="76"/>
                    <a:pt x="17" y="76"/>
                  </a:cubicBezTo>
                  <a:cubicBezTo>
                    <a:pt x="17" y="76"/>
                    <a:pt x="17" y="76"/>
                    <a:pt x="17" y="77"/>
                  </a:cubicBezTo>
                  <a:cubicBezTo>
                    <a:pt x="17" y="77"/>
                    <a:pt x="17" y="77"/>
                    <a:pt x="17" y="77"/>
                  </a:cubicBezTo>
                  <a:cubicBezTo>
                    <a:pt x="50" y="74"/>
                    <a:pt x="50" y="74"/>
                    <a:pt x="50" y="74"/>
                  </a:cubicBezTo>
                  <a:cubicBezTo>
                    <a:pt x="50" y="74"/>
                    <a:pt x="50" y="74"/>
                    <a:pt x="50" y="73"/>
                  </a:cubicBezTo>
                  <a:cubicBezTo>
                    <a:pt x="50" y="73"/>
                    <a:pt x="50" y="73"/>
                    <a:pt x="50" y="73"/>
                  </a:cubicBezTo>
                  <a:close/>
                </a:path>
              </a:pathLst>
            </a:custGeom>
            <a:solidFill>
              <a:srgbClr val="2E6F57"/>
            </a:solidFill>
            <a:ln>
              <a:noFill/>
            </a:ln>
          </p:spPr>
          <p:txBody>
            <a:bodyPr vert="horz" wrap="square" lIns="68572" tIns="34287" rIns="68572" bIns="34287"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675">
                <a:solidFill>
                  <a:prstClr val="black"/>
                </a:solidFill>
                <a:latin typeface="字魂59号-创粗黑" panose="00000500000000000000" charset="-122"/>
                <a:ea typeface="字魂59号-创粗黑" panose="00000500000000000000" charset="-122"/>
                <a:cs typeface="+mn-ea"/>
                <a:sym typeface="Arial" panose="020B0604020202020204" pitchFamily="34" charset="0"/>
              </a:endParaRPr>
            </a:p>
          </p:txBody>
        </p:sp>
        <p:sp>
          <p:nvSpPr>
            <p:cNvPr id="12" name="Freeform 19"/>
            <p:cNvSpPr>
              <a:spLocks noEditPoints="1"/>
            </p:cNvSpPr>
            <p:nvPr/>
          </p:nvSpPr>
          <p:spPr bwMode="auto">
            <a:xfrm>
              <a:off x="7348218" y="5147991"/>
              <a:ext cx="387383" cy="332044"/>
            </a:xfrm>
            <a:custGeom>
              <a:avLst/>
              <a:gdLst>
                <a:gd name="T0" fmla="*/ 4 w 94"/>
                <a:gd name="T1" fmla="*/ 19 h 81"/>
                <a:gd name="T2" fmla="*/ 46 w 94"/>
                <a:gd name="T3" fmla="*/ 19 h 81"/>
                <a:gd name="T4" fmla="*/ 50 w 94"/>
                <a:gd name="T5" fmla="*/ 16 h 81"/>
                <a:gd name="T6" fmla="*/ 73 w 94"/>
                <a:gd name="T7" fmla="*/ 0 h 81"/>
                <a:gd name="T8" fmla="*/ 73 w 94"/>
                <a:gd name="T9" fmla="*/ 33 h 81"/>
                <a:gd name="T10" fmla="*/ 73 w 94"/>
                <a:gd name="T11" fmla="*/ 66 h 81"/>
                <a:gd name="T12" fmla="*/ 50 w 94"/>
                <a:gd name="T13" fmla="*/ 49 h 81"/>
                <a:gd name="T14" fmla="*/ 46 w 94"/>
                <a:gd name="T15" fmla="*/ 47 h 81"/>
                <a:gd name="T16" fmla="*/ 33 w 94"/>
                <a:gd name="T17" fmla="*/ 47 h 81"/>
                <a:gd name="T18" fmla="*/ 40 w 94"/>
                <a:gd name="T19" fmla="*/ 70 h 81"/>
                <a:gd name="T20" fmla="*/ 45 w 94"/>
                <a:gd name="T21" fmla="*/ 70 h 81"/>
                <a:gd name="T22" fmla="*/ 45 w 94"/>
                <a:gd name="T23" fmla="*/ 81 h 81"/>
                <a:gd name="T24" fmla="*/ 43 w 94"/>
                <a:gd name="T25" fmla="*/ 81 h 81"/>
                <a:gd name="T26" fmla="*/ 21 w 94"/>
                <a:gd name="T27" fmla="*/ 81 h 81"/>
                <a:gd name="T28" fmla="*/ 11 w 94"/>
                <a:gd name="T29" fmla="*/ 47 h 81"/>
                <a:gd name="T30" fmla="*/ 4 w 94"/>
                <a:gd name="T31" fmla="*/ 47 h 81"/>
                <a:gd name="T32" fmla="*/ 4 w 94"/>
                <a:gd name="T33" fmla="*/ 19 h 81"/>
                <a:gd name="T34" fmla="*/ 87 w 94"/>
                <a:gd name="T35" fmla="*/ 23 h 81"/>
                <a:gd name="T36" fmla="*/ 94 w 94"/>
                <a:gd name="T37" fmla="*/ 33 h 81"/>
                <a:gd name="T38" fmla="*/ 87 w 94"/>
                <a:gd name="T39" fmla="*/ 43 h 81"/>
                <a:gd name="T40" fmla="*/ 87 w 94"/>
                <a:gd name="T41" fmla="*/ 66 h 81"/>
                <a:gd name="T42" fmla="*/ 78 w 94"/>
                <a:gd name="T43" fmla="*/ 66 h 81"/>
                <a:gd name="T44" fmla="*/ 78 w 94"/>
                <a:gd name="T45" fmla="*/ 0 h 81"/>
                <a:gd name="T46" fmla="*/ 87 w 94"/>
                <a:gd name="T47" fmla="*/ 0 h 81"/>
                <a:gd name="T48" fmla="*/ 87 w 94"/>
                <a:gd name="T49" fmla="*/ 23 h 81"/>
                <a:gd name="T50" fmla="*/ 46 w 94"/>
                <a:gd name="T51" fmla="*/ 49 h 81"/>
                <a:gd name="T52" fmla="*/ 37 w 94"/>
                <a:gd name="T53" fmla="*/ 49 h 81"/>
                <a:gd name="T54" fmla="*/ 40 w 94"/>
                <a:gd name="T55" fmla="*/ 61 h 81"/>
                <a:gd name="T56" fmla="*/ 43 w 94"/>
                <a:gd name="T57" fmla="*/ 61 h 81"/>
                <a:gd name="T58" fmla="*/ 43 w 94"/>
                <a:gd name="T59" fmla="*/ 57 h 81"/>
                <a:gd name="T60" fmla="*/ 46 w 94"/>
                <a:gd name="T61" fmla="*/ 49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94" h="81">
                  <a:moveTo>
                    <a:pt x="4" y="19"/>
                  </a:moveTo>
                  <a:cubicBezTo>
                    <a:pt x="46" y="19"/>
                    <a:pt x="46" y="19"/>
                    <a:pt x="46" y="19"/>
                  </a:cubicBezTo>
                  <a:cubicBezTo>
                    <a:pt x="50" y="16"/>
                    <a:pt x="50" y="16"/>
                    <a:pt x="50" y="16"/>
                  </a:cubicBezTo>
                  <a:cubicBezTo>
                    <a:pt x="73" y="0"/>
                    <a:pt x="73" y="0"/>
                    <a:pt x="73" y="0"/>
                  </a:cubicBezTo>
                  <a:cubicBezTo>
                    <a:pt x="73" y="33"/>
                    <a:pt x="73" y="33"/>
                    <a:pt x="73" y="33"/>
                  </a:cubicBezTo>
                  <a:cubicBezTo>
                    <a:pt x="73" y="66"/>
                    <a:pt x="73" y="66"/>
                    <a:pt x="73" y="66"/>
                  </a:cubicBezTo>
                  <a:cubicBezTo>
                    <a:pt x="50" y="49"/>
                    <a:pt x="50" y="49"/>
                    <a:pt x="50" y="49"/>
                  </a:cubicBezTo>
                  <a:cubicBezTo>
                    <a:pt x="46" y="47"/>
                    <a:pt x="46" y="47"/>
                    <a:pt x="46" y="47"/>
                  </a:cubicBezTo>
                  <a:cubicBezTo>
                    <a:pt x="33" y="47"/>
                    <a:pt x="33" y="47"/>
                    <a:pt x="33" y="47"/>
                  </a:cubicBezTo>
                  <a:cubicBezTo>
                    <a:pt x="40" y="70"/>
                    <a:pt x="40" y="70"/>
                    <a:pt x="40" y="70"/>
                  </a:cubicBezTo>
                  <a:cubicBezTo>
                    <a:pt x="45" y="70"/>
                    <a:pt x="45" y="70"/>
                    <a:pt x="45" y="70"/>
                  </a:cubicBezTo>
                  <a:cubicBezTo>
                    <a:pt x="45" y="81"/>
                    <a:pt x="45" y="81"/>
                    <a:pt x="45" y="81"/>
                  </a:cubicBezTo>
                  <a:cubicBezTo>
                    <a:pt x="43" y="81"/>
                    <a:pt x="43" y="81"/>
                    <a:pt x="43" y="81"/>
                  </a:cubicBezTo>
                  <a:cubicBezTo>
                    <a:pt x="21" y="81"/>
                    <a:pt x="21" y="81"/>
                    <a:pt x="21" y="81"/>
                  </a:cubicBezTo>
                  <a:cubicBezTo>
                    <a:pt x="11" y="47"/>
                    <a:pt x="11" y="47"/>
                    <a:pt x="11" y="47"/>
                  </a:cubicBezTo>
                  <a:cubicBezTo>
                    <a:pt x="4" y="47"/>
                    <a:pt x="4" y="47"/>
                    <a:pt x="4" y="47"/>
                  </a:cubicBezTo>
                  <a:cubicBezTo>
                    <a:pt x="0" y="37"/>
                    <a:pt x="0" y="28"/>
                    <a:pt x="4" y="19"/>
                  </a:cubicBezTo>
                  <a:close/>
                  <a:moveTo>
                    <a:pt x="87" y="23"/>
                  </a:moveTo>
                  <a:cubicBezTo>
                    <a:pt x="91" y="24"/>
                    <a:pt x="94" y="28"/>
                    <a:pt x="94" y="33"/>
                  </a:cubicBezTo>
                  <a:cubicBezTo>
                    <a:pt x="94" y="38"/>
                    <a:pt x="91" y="42"/>
                    <a:pt x="87" y="43"/>
                  </a:cubicBezTo>
                  <a:cubicBezTo>
                    <a:pt x="87" y="66"/>
                    <a:pt x="87" y="66"/>
                    <a:pt x="87" y="66"/>
                  </a:cubicBezTo>
                  <a:cubicBezTo>
                    <a:pt x="78" y="66"/>
                    <a:pt x="78" y="66"/>
                    <a:pt x="78" y="66"/>
                  </a:cubicBezTo>
                  <a:cubicBezTo>
                    <a:pt x="78" y="0"/>
                    <a:pt x="78" y="0"/>
                    <a:pt x="78" y="0"/>
                  </a:cubicBezTo>
                  <a:cubicBezTo>
                    <a:pt x="87" y="0"/>
                    <a:pt x="87" y="0"/>
                    <a:pt x="87" y="0"/>
                  </a:cubicBezTo>
                  <a:cubicBezTo>
                    <a:pt x="87" y="23"/>
                    <a:pt x="87" y="23"/>
                    <a:pt x="87" y="23"/>
                  </a:cubicBezTo>
                  <a:close/>
                  <a:moveTo>
                    <a:pt x="46" y="49"/>
                  </a:moveTo>
                  <a:cubicBezTo>
                    <a:pt x="37" y="49"/>
                    <a:pt x="37" y="49"/>
                    <a:pt x="37" y="49"/>
                  </a:cubicBezTo>
                  <a:cubicBezTo>
                    <a:pt x="40" y="61"/>
                    <a:pt x="40" y="61"/>
                    <a:pt x="40" y="61"/>
                  </a:cubicBezTo>
                  <a:cubicBezTo>
                    <a:pt x="43" y="61"/>
                    <a:pt x="43" y="61"/>
                    <a:pt x="43" y="61"/>
                  </a:cubicBezTo>
                  <a:cubicBezTo>
                    <a:pt x="43" y="57"/>
                    <a:pt x="43" y="57"/>
                    <a:pt x="43" y="57"/>
                  </a:cubicBezTo>
                  <a:lnTo>
                    <a:pt x="46" y="49"/>
                  </a:lnTo>
                  <a:close/>
                </a:path>
              </a:pathLst>
            </a:custGeom>
            <a:solidFill>
              <a:srgbClr val="2E6F57"/>
            </a:solidFill>
            <a:ln>
              <a:noFill/>
            </a:ln>
          </p:spPr>
          <p:txBody>
            <a:bodyPr vert="horz" wrap="square" lIns="68572" tIns="34287" rIns="68572" bIns="34287"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675">
                <a:solidFill>
                  <a:prstClr val="black"/>
                </a:solidFill>
                <a:latin typeface="字魂59号-创粗黑" panose="00000500000000000000" charset="-122"/>
                <a:ea typeface="字魂59号-创粗黑" panose="00000500000000000000" charset="-122"/>
                <a:cs typeface="+mn-ea"/>
                <a:sym typeface="Arial" panose="020B0604020202020204" pitchFamily="34" charset="0"/>
              </a:endParaRPr>
            </a:p>
          </p:txBody>
        </p:sp>
      </p:grpSp>
      <p:grpSp>
        <p:nvGrpSpPr>
          <p:cNvPr id="13" name="Group 23"/>
          <p:cNvGrpSpPr/>
          <p:nvPr/>
        </p:nvGrpSpPr>
        <p:grpSpPr>
          <a:xfrm>
            <a:off x="6323615" y="3445244"/>
            <a:ext cx="1744180" cy="635589"/>
            <a:chOff x="8512415" y="2327889"/>
            <a:chExt cx="3256083" cy="847545"/>
          </a:xfrm>
        </p:grpSpPr>
        <p:sp>
          <p:nvSpPr>
            <p:cNvPr id="14" name="TextBox 24"/>
            <p:cNvSpPr txBox="1"/>
            <p:nvPr/>
          </p:nvSpPr>
          <p:spPr>
            <a:xfrm>
              <a:off x="8512415" y="2327889"/>
              <a:ext cx="2115588" cy="368346"/>
            </a:xfrm>
            <a:prstGeom prst="rect">
              <a:avLst/>
            </a:prstGeom>
            <a:noFill/>
          </p:spPr>
          <p:txBody>
            <a:bodyPr wrap="square" rtlCol="0">
              <a:spAutoFit/>
            </a:bodyPr>
            <a:lstStyle/>
            <a:p>
              <a:pPr>
                <a:lnSpc>
                  <a:spcPct val="120000"/>
                </a:lnSpc>
              </a:pPr>
              <a:r>
                <a:rPr lang="zh-CN" altLang="en-US" sz="995" dirty="0">
                  <a:solidFill>
                    <a:srgbClr val="2E6F57"/>
                  </a:solidFill>
                  <a:latin typeface="字魂59号-创粗黑" panose="00000500000000000000" charset="-122"/>
                  <a:ea typeface="字魂59号-创粗黑" panose="00000500000000000000" charset="-122"/>
                  <a:cs typeface="+mn-ea"/>
                  <a:sym typeface="Arial" panose="020B0604020202020204" pitchFamily="34" charset="0"/>
                </a:rPr>
                <a:t>请替换文字内容</a:t>
              </a:r>
              <a:endParaRPr lang="en-GB" sz="995" dirty="0">
                <a:solidFill>
                  <a:srgbClr val="2E6F57"/>
                </a:solidFill>
                <a:latin typeface="字魂59号-创粗黑" panose="00000500000000000000" charset="-122"/>
                <a:ea typeface="字魂59号-创粗黑" panose="00000500000000000000" charset="-122"/>
                <a:cs typeface="字魂59号-创粗黑" panose="00000500000000000000" charset="-122"/>
                <a:sym typeface="Arial" panose="020B0604020202020204" pitchFamily="34" charset="0"/>
              </a:endParaRPr>
            </a:p>
          </p:txBody>
        </p:sp>
        <p:sp>
          <p:nvSpPr>
            <p:cNvPr id="15" name="Rectangle 25"/>
            <p:cNvSpPr/>
            <p:nvPr/>
          </p:nvSpPr>
          <p:spPr>
            <a:xfrm>
              <a:off x="8512415" y="2631891"/>
              <a:ext cx="3256083" cy="543543"/>
            </a:xfrm>
            <a:prstGeom prst="rect">
              <a:avLst/>
            </a:prstGeom>
          </p:spPr>
          <p:txBody>
            <a:bodyPr wrap="square">
              <a:spAutoFit/>
            </a:bodyPr>
            <a:lstStyle/>
            <a:p>
              <a:pPr algn="just">
                <a:lnSpc>
                  <a:spcPct val="120000"/>
                </a:lnSpc>
              </a:pPr>
              <a:r>
                <a:rPr lang="en-US" altLang="zh-CN" sz="570" dirty="0">
                  <a:solidFill>
                    <a:schemeClr val="tx1">
                      <a:lumMod val="75000"/>
                      <a:lumOff val="25000"/>
                    </a:schemeClr>
                  </a:solidFill>
                  <a:latin typeface="字魂59号-创粗黑" panose="00000500000000000000" charset="-122"/>
                  <a:ea typeface="字魂59号-创粗黑" panose="00000500000000000000" charset="-122"/>
                  <a:cs typeface="+mn-ea"/>
                  <a:sym typeface="Arial" panose="020B0604020202020204" pitchFamily="34" charset="0"/>
                </a:rPr>
                <a:t>Please replace text, click add relevant headline, modify the text content, also can copy your content to this directly.</a:t>
              </a:r>
              <a:endParaRPr lang="en-GB" altLang="zh-CN" sz="570" dirty="0">
                <a:solidFill>
                  <a:schemeClr val="tx1">
                    <a:lumMod val="75000"/>
                    <a:lumOff val="25000"/>
                  </a:schemeClr>
                </a:solidFill>
                <a:latin typeface="字魂59号-创粗黑" panose="00000500000000000000" charset="-122"/>
                <a:ea typeface="字魂59号-创粗黑" panose="00000500000000000000" charset="-122"/>
                <a:cs typeface="+mn-ea"/>
                <a:sym typeface="Arial" panose="020B0604020202020204" pitchFamily="34" charset="0"/>
              </a:endParaRPr>
            </a:p>
          </p:txBody>
        </p:sp>
      </p:grpSp>
      <p:grpSp>
        <p:nvGrpSpPr>
          <p:cNvPr id="16" name="Group 26"/>
          <p:cNvGrpSpPr/>
          <p:nvPr/>
        </p:nvGrpSpPr>
        <p:grpSpPr>
          <a:xfrm flipH="1">
            <a:off x="2246912" y="1566663"/>
            <a:ext cx="1850159" cy="635589"/>
            <a:chOff x="8512415" y="2327889"/>
            <a:chExt cx="3256083" cy="847544"/>
          </a:xfrm>
        </p:grpSpPr>
        <p:sp>
          <p:nvSpPr>
            <p:cNvPr id="17" name="TextBox 27"/>
            <p:cNvSpPr txBox="1"/>
            <p:nvPr/>
          </p:nvSpPr>
          <p:spPr>
            <a:xfrm>
              <a:off x="8519747" y="2327889"/>
              <a:ext cx="2035173" cy="347227"/>
            </a:xfrm>
            <a:prstGeom prst="rect">
              <a:avLst/>
            </a:prstGeom>
            <a:noFill/>
          </p:spPr>
          <p:txBody>
            <a:bodyPr wrap="square" rtlCol="0">
              <a:spAutoFit/>
            </a:bodyPr>
            <a:lstStyle/>
            <a:p>
              <a:pPr algn="r">
                <a:lnSpc>
                  <a:spcPct val="120000"/>
                </a:lnSpc>
              </a:pPr>
              <a:r>
                <a:rPr lang="zh-CN" altLang="en-US" sz="995" dirty="0">
                  <a:solidFill>
                    <a:srgbClr val="2E6F57"/>
                  </a:solidFill>
                  <a:latin typeface="字魂59号-创粗黑" panose="00000500000000000000" charset="-122"/>
                  <a:ea typeface="字魂59号-创粗黑" panose="00000500000000000000" charset="-122"/>
                  <a:cs typeface="+mn-ea"/>
                  <a:sym typeface="Arial" panose="020B0604020202020204" pitchFamily="34" charset="0"/>
                </a:rPr>
                <a:t>请替换文字内容</a:t>
              </a:r>
              <a:endParaRPr lang="en-GB" sz="995" dirty="0">
                <a:solidFill>
                  <a:srgbClr val="2E6F57"/>
                </a:solidFill>
                <a:latin typeface="字魂59号-创粗黑" panose="00000500000000000000" charset="-122"/>
                <a:ea typeface="字魂59号-创粗黑" panose="00000500000000000000" charset="-122"/>
                <a:cs typeface="字魂59号-创粗黑" panose="00000500000000000000" charset="-122"/>
                <a:sym typeface="Arial" panose="020B0604020202020204" pitchFamily="34" charset="0"/>
              </a:endParaRPr>
            </a:p>
          </p:txBody>
        </p:sp>
        <p:sp>
          <p:nvSpPr>
            <p:cNvPr id="18" name="Rectangle 28"/>
            <p:cNvSpPr/>
            <p:nvPr/>
          </p:nvSpPr>
          <p:spPr>
            <a:xfrm>
              <a:off x="8512415" y="2631891"/>
              <a:ext cx="3256083" cy="543542"/>
            </a:xfrm>
            <a:prstGeom prst="rect">
              <a:avLst/>
            </a:prstGeom>
          </p:spPr>
          <p:txBody>
            <a:bodyPr wrap="square">
              <a:spAutoFit/>
            </a:bodyPr>
            <a:lstStyle/>
            <a:p>
              <a:pPr algn="r">
                <a:lnSpc>
                  <a:spcPct val="120000"/>
                </a:lnSpc>
              </a:pPr>
              <a:r>
                <a:rPr lang="en-US" altLang="zh-CN" sz="570" dirty="0">
                  <a:solidFill>
                    <a:schemeClr val="tx1">
                      <a:lumMod val="75000"/>
                      <a:lumOff val="25000"/>
                    </a:schemeClr>
                  </a:solidFill>
                  <a:latin typeface="字魂59号-创粗黑" panose="00000500000000000000" charset="-122"/>
                  <a:ea typeface="字魂59号-创粗黑" panose="00000500000000000000" charset="-122"/>
                  <a:cs typeface="+mn-ea"/>
                  <a:sym typeface="Arial" panose="020B0604020202020204" pitchFamily="34" charset="0"/>
                </a:rPr>
                <a:t>Please replace text, click add relevant headline, modify the text content, also can copy your content to this directly.</a:t>
              </a:r>
              <a:endParaRPr lang="en-GB" altLang="zh-CN" sz="570" dirty="0">
                <a:solidFill>
                  <a:schemeClr val="tx1">
                    <a:lumMod val="75000"/>
                    <a:lumOff val="25000"/>
                  </a:schemeClr>
                </a:solidFill>
                <a:latin typeface="字魂59号-创粗黑" panose="00000500000000000000" charset="-122"/>
                <a:ea typeface="字魂59号-创粗黑" panose="00000500000000000000" charset="-122"/>
                <a:cs typeface="+mn-ea"/>
                <a:sym typeface="Arial" panose="020B0604020202020204" pitchFamily="34" charset="0"/>
              </a:endParaRPr>
            </a:p>
          </p:txBody>
        </p:sp>
      </p:grpSp>
      <p:grpSp>
        <p:nvGrpSpPr>
          <p:cNvPr id="19" name="Group 30"/>
          <p:cNvGrpSpPr/>
          <p:nvPr/>
        </p:nvGrpSpPr>
        <p:grpSpPr>
          <a:xfrm flipH="1">
            <a:off x="1512962" y="3564598"/>
            <a:ext cx="1682465" cy="635589"/>
            <a:chOff x="8512415" y="2327889"/>
            <a:chExt cx="3256083" cy="847545"/>
          </a:xfrm>
        </p:grpSpPr>
        <p:sp>
          <p:nvSpPr>
            <p:cNvPr id="20" name="TextBox 31"/>
            <p:cNvSpPr txBox="1"/>
            <p:nvPr/>
          </p:nvSpPr>
          <p:spPr>
            <a:xfrm>
              <a:off x="8519742" y="2327889"/>
              <a:ext cx="2256792" cy="347227"/>
            </a:xfrm>
            <a:prstGeom prst="rect">
              <a:avLst/>
            </a:prstGeom>
            <a:noFill/>
          </p:spPr>
          <p:txBody>
            <a:bodyPr wrap="square" rtlCol="0">
              <a:spAutoFit/>
            </a:bodyPr>
            <a:lstStyle/>
            <a:p>
              <a:pPr algn="r">
                <a:lnSpc>
                  <a:spcPct val="120000"/>
                </a:lnSpc>
              </a:pPr>
              <a:r>
                <a:rPr lang="zh-CN" altLang="en-US" sz="995" dirty="0">
                  <a:solidFill>
                    <a:srgbClr val="2E6F57"/>
                  </a:solidFill>
                  <a:latin typeface="字魂59号-创粗黑" panose="00000500000000000000" charset="-122"/>
                  <a:ea typeface="字魂59号-创粗黑" panose="00000500000000000000" charset="-122"/>
                  <a:cs typeface="+mn-ea"/>
                  <a:sym typeface="Arial" panose="020B0604020202020204" pitchFamily="34" charset="0"/>
                </a:rPr>
                <a:t>请替换文字内容</a:t>
              </a:r>
              <a:endParaRPr lang="en-GB" sz="995" dirty="0">
                <a:solidFill>
                  <a:srgbClr val="2E6F57"/>
                </a:solidFill>
                <a:latin typeface="字魂59号-创粗黑" panose="00000500000000000000" charset="-122"/>
                <a:ea typeface="字魂59号-创粗黑" panose="00000500000000000000" charset="-122"/>
                <a:cs typeface="字魂59号-创粗黑" panose="00000500000000000000" charset="-122"/>
                <a:sym typeface="Arial" panose="020B0604020202020204" pitchFamily="34" charset="0"/>
              </a:endParaRPr>
            </a:p>
          </p:txBody>
        </p:sp>
        <p:sp>
          <p:nvSpPr>
            <p:cNvPr id="21" name="Rectangle 32"/>
            <p:cNvSpPr/>
            <p:nvPr/>
          </p:nvSpPr>
          <p:spPr>
            <a:xfrm>
              <a:off x="8512415" y="2631892"/>
              <a:ext cx="3256083" cy="543542"/>
            </a:xfrm>
            <a:prstGeom prst="rect">
              <a:avLst/>
            </a:prstGeom>
          </p:spPr>
          <p:txBody>
            <a:bodyPr wrap="square">
              <a:spAutoFit/>
            </a:bodyPr>
            <a:lstStyle/>
            <a:p>
              <a:pPr algn="r">
                <a:lnSpc>
                  <a:spcPct val="120000"/>
                </a:lnSpc>
              </a:pPr>
              <a:r>
                <a:rPr lang="en-US" altLang="zh-CN" sz="570" dirty="0">
                  <a:solidFill>
                    <a:schemeClr val="tx1">
                      <a:lumMod val="75000"/>
                      <a:lumOff val="25000"/>
                    </a:schemeClr>
                  </a:solidFill>
                  <a:latin typeface="字魂59号-创粗黑" panose="00000500000000000000" charset="-122"/>
                  <a:ea typeface="字魂59号-创粗黑" panose="00000500000000000000" charset="-122"/>
                  <a:cs typeface="+mn-ea"/>
                  <a:sym typeface="Arial" panose="020B0604020202020204" pitchFamily="34" charset="0"/>
                </a:rPr>
                <a:t>Please replace text, click add relevant headline, modify the text content, also can copy your content to this directly.</a:t>
              </a:r>
              <a:endParaRPr lang="en-GB" altLang="zh-CN" sz="570" dirty="0">
                <a:solidFill>
                  <a:schemeClr val="tx1">
                    <a:lumMod val="75000"/>
                    <a:lumOff val="25000"/>
                  </a:schemeClr>
                </a:solidFill>
                <a:latin typeface="字魂59号-创粗黑" panose="00000500000000000000" charset="-122"/>
                <a:ea typeface="字魂59号-创粗黑" panose="00000500000000000000" charset="-122"/>
                <a:cs typeface="+mn-ea"/>
                <a:sym typeface="Arial" panose="020B0604020202020204" pitchFamily="34" charset="0"/>
              </a:endParaRPr>
            </a:p>
          </p:txBody>
        </p:sp>
      </p:grpSp>
    </p:spTree>
  </p:cSld>
  <p:clrMapOvr>
    <a:masterClrMapping/>
  </p:clrMapOvr>
  <mc:AlternateContent xmlns:mc="http://schemas.openxmlformats.org/markup-compatibility/2006">
    <mc:Choice xmlns:p14="http://schemas.microsoft.com/office/powerpoint/2010/main" Requires="p14">
      <p:transition spd="slow" p14:dur="1500" advTm="3000">
        <p:random/>
      </p:transition>
    </mc:Choice>
    <mc:Fallback>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0" presetClass="entr" presetSubtype="0" fill="hold" nodeType="afterEffect">
                                  <p:stCondLst>
                                    <p:cond delay="0"/>
                                  </p:stCondLst>
                                  <p:childTnLst>
                                    <p:set>
                                      <p:cBhvr>
                                        <p:cTn id="12" dur="1" fill="hold">
                                          <p:stCondLst>
                                            <p:cond delay="0"/>
                                          </p:stCondLst>
                                        </p:cTn>
                                        <p:tgtEl>
                                          <p:spTgt spid="16"/>
                                        </p:tgtEl>
                                        <p:attrNameLst>
                                          <p:attrName>style.visibility</p:attrName>
                                        </p:attrNameLst>
                                      </p:cBhvr>
                                      <p:to>
                                        <p:strVal val="visible"/>
                                      </p:to>
                                    </p:set>
                                    <p:animEffect transition="in" filter="fade">
                                      <p:cBhvr>
                                        <p:cTn id="13" dur="500"/>
                                        <p:tgtEl>
                                          <p:spTgt spid="16"/>
                                        </p:tgtEl>
                                      </p:cBhvr>
                                    </p:animEffect>
                                  </p:childTnLst>
                                </p:cTn>
                              </p:par>
                            </p:childTnLst>
                          </p:cTn>
                        </p:par>
                        <p:par>
                          <p:cTn id="14" fill="hold">
                            <p:stCondLst>
                              <p:cond delay="1500"/>
                            </p:stCondLst>
                            <p:childTnLst>
                              <p:par>
                                <p:cTn id="15" presetID="10" presetClass="entr" presetSubtype="0" fill="hold" nodeType="afterEffect">
                                  <p:stCondLst>
                                    <p:cond delay="0"/>
                                  </p:stCondLst>
                                  <p:childTnLst>
                                    <p:set>
                                      <p:cBhvr>
                                        <p:cTn id="16" dur="1" fill="hold">
                                          <p:stCondLst>
                                            <p:cond delay="0"/>
                                          </p:stCondLst>
                                        </p:cTn>
                                        <p:tgtEl>
                                          <p:spTgt spid="19"/>
                                        </p:tgtEl>
                                        <p:attrNameLst>
                                          <p:attrName>style.visibility</p:attrName>
                                        </p:attrNameLst>
                                      </p:cBhvr>
                                      <p:to>
                                        <p:strVal val="visible"/>
                                      </p:to>
                                    </p:set>
                                    <p:animEffect transition="in" filter="fade">
                                      <p:cBhvr>
                                        <p:cTn id="17" dur="500"/>
                                        <p:tgtEl>
                                          <p:spTgt spid="19"/>
                                        </p:tgtEl>
                                      </p:cBhvr>
                                    </p:animEffect>
                                  </p:childTnLst>
                                </p:cTn>
                              </p:par>
                            </p:childTnLst>
                          </p:cTn>
                        </p:par>
                        <p:par>
                          <p:cTn id="18" fill="hold">
                            <p:stCondLst>
                              <p:cond delay="2000"/>
                            </p:stCondLst>
                            <p:childTnLst>
                              <p:par>
                                <p:cTn id="19" presetID="10" presetClass="entr" presetSubtype="0" fill="hold" nodeType="afterEffect">
                                  <p:stCondLst>
                                    <p:cond delay="0"/>
                                  </p:stCondLst>
                                  <p:childTnLst>
                                    <p:set>
                                      <p:cBhvr>
                                        <p:cTn id="20" dur="1" fill="hold">
                                          <p:stCondLst>
                                            <p:cond delay="0"/>
                                          </p:stCondLst>
                                        </p:cTn>
                                        <p:tgtEl>
                                          <p:spTgt spid="13"/>
                                        </p:tgtEl>
                                        <p:attrNameLst>
                                          <p:attrName>style.visibility</p:attrName>
                                        </p:attrNameLst>
                                      </p:cBhvr>
                                      <p:to>
                                        <p:strVal val="visible"/>
                                      </p:to>
                                    </p:set>
                                    <p:animEffect transition="in" filter="fade">
                                      <p:cBhvr>
                                        <p:cTn id="21"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6"/>
          <p:cNvSpPr txBox="1"/>
          <p:nvPr/>
        </p:nvSpPr>
        <p:spPr>
          <a:xfrm>
            <a:off x="1791522" y="3669452"/>
            <a:ext cx="1717035" cy="315279"/>
          </a:xfrm>
          <a:prstGeom prst="rect">
            <a:avLst/>
          </a:prstGeom>
          <a:noFill/>
        </p:spPr>
        <p:txBody>
          <a:bodyPr wrap="square" lIns="0" tIns="0" rIns="0" bIns="0" rtlCol="0">
            <a:spAutoFit/>
          </a:bodyPr>
          <a:lstStyle/>
          <a:p>
            <a:pPr algn="just">
              <a:lnSpc>
                <a:spcPct val="120000"/>
              </a:lnSpc>
              <a:defRPr/>
            </a:pPr>
            <a:r>
              <a:rPr lang="en-US" altLang="zh-CN" sz="570" dirty="0">
                <a:solidFill>
                  <a:schemeClr val="tx1">
                    <a:lumMod val="75000"/>
                    <a:lumOff val="25000"/>
                  </a:schemeClr>
                </a:solidFill>
                <a:latin typeface="字魂59号-创粗黑" panose="00000500000000000000" charset="-122"/>
                <a:ea typeface="字魂59号-创粗黑" panose="00000500000000000000" charset="-122"/>
                <a:cs typeface="字魂59号-创粗黑" panose="00000500000000000000" charset="-122"/>
                <a:sym typeface="Arial" panose="020B0604020202020204" pitchFamily="34" charset="0"/>
              </a:rPr>
              <a:t>Please replace text, click add relevant headline, modify the text content, also can copy your content to this directly.</a:t>
            </a:r>
            <a:endParaRPr lang="en-US" altLang="zh-CN" sz="570" dirty="0">
              <a:solidFill>
                <a:schemeClr val="tx1">
                  <a:lumMod val="75000"/>
                  <a:lumOff val="25000"/>
                </a:schemeClr>
              </a:solidFill>
              <a:latin typeface="字魂59号-创粗黑" panose="00000500000000000000" charset="-122"/>
              <a:ea typeface="字魂59号-创粗黑" panose="00000500000000000000" charset="-122"/>
              <a:cs typeface="字魂59号-创粗黑" panose="00000500000000000000" charset="-122"/>
              <a:sym typeface="Arial" panose="020B0604020202020204" pitchFamily="34" charset="0"/>
            </a:endParaRPr>
          </a:p>
        </p:txBody>
      </p:sp>
      <p:sp>
        <p:nvSpPr>
          <p:cNvPr id="3" name="TextBox 17"/>
          <p:cNvSpPr txBox="1"/>
          <p:nvPr/>
        </p:nvSpPr>
        <p:spPr>
          <a:xfrm>
            <a:off x="3846364" y="3701184"/>
            <a:ext cx="1717035" cy="315279"/>
          </a:xfrm>
          <a:prstGeom prst="rect">
            <a:avLst/>
          </a:prstGeom>
          <a:noFill/>
        </p:spPr>
        <p:txBody>
          <a:bodyPr wrap="square" lIns="0" tIns="0" rIns="0" bIns="0" rtlCol="0">
            <a:spAutoFit/>
          </a:bodyPr>
          <a:lstStyle/>
          <a:p>
            <a:pPr algn="just">
              <a:lnSpc>
                <a:spcPct val="120000"/>
              </a:lnSpc>
              <a:defRPr/>
            </a:pPr>
            <a:r>
              <a:rPr lang="en-US" altLang="zh-CN" sz="570" dirty="0">
                <a:solidFill>
                  <a:schemeClr val="tx1">
                    <a:lumMod val="75000"/>
                    <a:lumOff val="25000"/>
                  </a:schemeClr>
                </a:solidFill>
                <a:latin typeface="字魂59号-创粗黑" panose="00000500000000000000" charset="-122"/>
                <a:ea typeface="字魂59号-创粗黑" panose="00000500000000000000" charset="-122"/>
                <a:cs typeface="字魂59号-创粗黑" panose="00000500000000000000" charset="-122"/>
                <a:sym typeface="Arial" panose="020B0604020202020204" pitchFamily="34" charset="0"/>
              </a:rPr>
              <a:t>Please replace text, click add relevant headline, modify the text content, also can copy your content to this directly.</a:t>
            </a:r>
            <a:endParaRPr lang="en-US" altLang="zh-CN" sz="570" dirty="0">
              <a:solidFill>
                <a:schemeClr val="tx1">
                  <a:lumMod val="75000"/>
                  <a:lumOff val="25000"/>
                </a:schemeClr>
              </a:solidFill>
              <a:latin typeface="字魂59号-创粗黑" panose="00000500000000000000" charset="-122"/>
              <a:ea typeface="字魂59号-创粗黑" panose="00000500000000000000" charset="-122"/>
              <a:cs typeface="字魂59号-创粗黑" panose="00000500000000000000" charset="-122"/>
              <a:sym typeface="Arial" panose="020B0604020202020204" pitchFamily="34" charset="0"/>
            </a:endParaRPr>
          </a:p>
        </p:txBody>
      </p:sp>
      <p:sp>
        <p:nvSpPr>
          <p:cNvPr id="4" name="TextBox 18"/>
          <p:cNvSpPr txBox="1"/>
          <p:nvPr/>
        </p:nvSpPr>
        <p:spPr>
          <a:xfrm>
            <a:off x="5901205" y="3732917"/>
            <a:ext cx="1717035" cy="315279"/>
          </a:xfrm>
          <a:prstGeom prst="rect">
            <a:avLst/>
          </a:prstGeom>
          <a:noFill/>
        </p:spPr>
        <p:txBody>
          <a:bodyPr wrap="square" lIns="0" tIns="0" rIns="0" bIns="0" rtlCol="0">
            <a:spAutoFit/>
          </a:bodyPr>
          <a:lstStyle/>
          <a:p>
            <a:pPr algn="just">
              <a:lnSpc>
                <a:spcPct val="120000"/>
              </a:lnSpc>
              <a:defRPr/>
            </a:pPr>
            <a:r>
              <a:rPr lang="en-US" altLang="zh-CN" sz="570" dirty="0">
                <a:solidFill>
                  <a:schemeClr val="tx1">
                    <a:lumMod val="75000"/>
                    <a:lumOff val="25000"/>
                  </a:schemeClr>
                </a:solidFill>
                <a:latin typeface="字魂59号-创粗黑" panose="00000500000000000000" charset="-122"/>
                <a:ea typeface="字魂59号-创粗黑" panose="00000500000000000000" charset="-122"/>
                <a:cs typeface="字魂59号-创粗黑" panose="00000500000000000000" charset="-122"/>
                <a:sym typeface="Arial" panose="020B0604020202020204" pitchFamily="34" charset="0"/>
              </a:rPr>
              <a:t>Please replace text, click add relevant headline, modify the text content, also can copy your content to this directly.</a:t>
            </a:r>
            <a:endParaRPr lang="en-US" altLang="zh-CN" sz="570" dirty="0">
              <a:solidFill>
                <a:schemeClr val="tx1">
                  <a:lumMod val="75000"/>
                  <a:lumOff val="25000"/>
                </a:schemeClr>
              </a:solidFill>
              <a:latin typeface="字魂59号-创粗黑" panose="00000500000000000000" charset="-122"/>
              <a:ea typeface="字魂59号-创粗黑" panose="00000500000000000000" charset="-122"/>
              <a:cs typeface="字魂59号-创粗黑" panose="00000500000000000000" charset="-122"/>
              <a:sym typeface="Arial" panose="020B0604020202020204" pitchFamily="34" charset="0"/>
            </a:endParaRPr>
          </a:p>
        </p:txBody>
      </p:sp>
      <p:grpSp>
        <p:nvGrpSpPr>
          <p:cNvPr id="5" name="组合 4"/>
          <p:cNvGrpSpPr/>
          <p:nvPr/>
        </p:nvGrpSpPr>
        <p:grpSpPr>
          <a:xfrm>
            <a:off x="1621286" y="1473956"/>
            <a:ext cx="6143052" cy="2050626"/>
            <a:chOff x="1167355" y="1217191"/>
            <a:chExt cx="6892537" cy="2300813"/>
          </a:xfrm>
        </p:grpSpPr>
        <p:sp>
          <p:nvSpPr>
            <p:cNvPr id="6" name="Freeform 4"/>
            <p:cNvSpPr/>
            <p:nvPr/>
          </p:nvSpPr>
          <p:spPr bwMode="auto">
            <a:xfrm>
              <a:off x="1167355" y="1217191"/>
              <a:ext cx="4406472" cy="2300813"/>
            </a:xfrm>
            <a:custGeom>
              <a:avLst/>
              <a:gdLst/>
              <a:ahLst/>
              <a:cxnLst>
                <a:cxn ang="0">
                  <a:pos x="1558" y="337"/>
                </a:cxn>
                <a:cxn ang="0">
                  <a:pos x="1221" y="0"/>
                </a:cxn>
                <a:cxn ang="0">
                  <a:pos x="407" y="814"/>
                </a:cxn>
                <a:cxn ang="0">
                  <a:pos x="0" y="407"/>
                </a:cxn>
                <a:cxn ang="0">
                  <a:pos x="402" y="5"/>
                </a:cxn>
                <a:cxn ang="0">
                  <a:pos x="734" y="337"/>
                </a:cxn>
              </a:cxnLst>
              <a:rect l="0" t="0" r="r" b="b"/>
              <a:pathLst>
                <a:path w="1558" h="814">
                  <a:moveTo>
                    <a:pt x="1558" y="337"/>
                  </a:moveTo>
                  <a:lnTo>
                    <a:pt x="1221" y="0"/>
                  </a:lnTo>
                  <a:lnTo>
                    <a:pt x="407" y="814"/>
                  </a:lnTo>
                  <a:lnTo>
                    <a:pt x="0" y="407"/>
                  </a:lnTo>
                  <a:lnTo>
                    <a:pt x="402" y="5"/>
                  </a:lnTo>
                  <a:lnTo>
                    <a:pt x="734" y="337"/>
                  </a:lnTo>
                </a:path>
              </a:pathLst>
            </a:custGeom>
            <a:noFill/>
            <a:ln w="25400" cap="flat" cmpd="sng">
              <a:solidFill>
                <a:srgbClr val="2E6F57"/>
              </a:solidFill>
              <a:prstDash val="solid"/>
              <a:round/>
            </a:ln>
            <a:effectLst/>
          </p:spPr>
          <p:txBody>
            <a:bodyPr wrap="none" lIns="0" tIns="0" rIns="0" bIns="0" anchor="ctr"/>
            <a:lstStyle>
              <a:defPPr>
                <a:defRPr lang="en-US"/>
              </a:defPPr>
              <a:lvl1pPr algn="l" rtl="0" eaLnBrk="0" fontAlgn="base" hangingPunct="0">
                <a:spcBef>
                  <a:spcPct val="0"/>
                </a:spcBef>
                <a:spcAft>
                  <a:spcPct val="0"/>
                </a:spcAft>
                <a:defRPr sz="1300" b="1" kern="1200">
                  <a:solidFill>
                    <a:srgbClr val="000000"/>
                  </a:solidFill>
                  <a:latin typeface="Arial" panose="020B0604020202020204" pitchFamily="34" charset="0"/>
                  <a:ea typeface="宋体" panose="02010600030101010101" pitchFamily="2" charset="-122"/>
                  <a:cs typeface="+mn-cs"/>
                </a:defRPr>
              </a:lvl1pPr>
              <a:lvl2pPr marL="457200" algn="l" rtl="0" eaLnBrk="0" fontAlgn="base" hangingPunct="0">
                <a:spcBef>
                  <a:spcPct val="0"/>
                </a:spcBef>
                <a:spcAft>
                  <a:spcPct val="0"/>
                </a:spcAft>
                <a:defRPr sz="1300" b="1" kern="1200">
                  <a:solidFill>
                    <a:srgbClr val="000000"/>
                  </a:solidFill>
                  <a:latin typeface="Arial" panose="020B0604020202020204" pitchFamily="34" charset="0"/>
                  <a:ea typeface="宋体" panose="02010600030101010101" pitchFamily="2" charset="-122"/>
                  <a:cs typeface="+mn-cs"/>
                </a:defRPr>
              </a:lvl2pPr>
              <a:lvl3pPr marL="914400" algn="l" rtl="0" eaLnBrk="0" fontAlgn="base" hangingPunct="0">
                <a:spcBef>
                  <a:spcPct val="0"/>
                </a:spcBef>
                <a:spcAft>
                  <a:spcPct val="0"/>
                </a:spcAft>
                <a:defRPr sz="1300" b="1" kern="1200">
                  <a:solidFill>
                    <a:srgbClr val="000000"/>
                  </a:solidFill>
                  <a:latin typeface="Arial" panose="020B0604020202020204" pitchFamily="34" charset="0"/>
                  <a:ea typeface="宋体" panose="02010600030101010101" pitchFamily="2" charset="-122"/>
                  <a:cs typeface="+mn-cs"/>
                </a:defRPr>
              </a:lvl3pPr>
              <a:lvl4pPr marL="1371600" algn="l" rtl="0" eaLnBrk="0" fontAlgn="base" hangingPunct="0">
                <a:spcBef>
                  <a:spcPct val="0"/>
                </a:spcBef>
                <a:spcAft>
                  <a:spcPct val="0"/>
                </a:spcAft>
                <a:defRPr sz="1300" b="1" kern="1200">
                  <a:solidFill>
                    <a:srgbClr val="000000"/>
                  </a:solidFill>
                  <a:latin typeface="Arial" panose="020B0604020202020204" pitchFamily="34" charset="0"/>
                  <a:ea typeface="宋体" panose="02010600030101010101" pitchFamily="2" charset="-122"/>
                  <a:cs typeface="+mn-cs"/>
                </a:defRPr>
              </a:lvl4pPr>
              <a:lvl5pPr marL="1828800" algn="l" rtl="0" eaLnBrk="0" fontAlgn="base" hangingPunct="0">
                <a:spcBef>
                  <a:spcPct val="0"/>
                </a:spcBef>
                <a:spcAft>
                  <a:spcPct val="0"/>
                </a:spcAft>
                <a:defRPr sz="1300" b="1" kern="1200">
                  <a:solidFill>
                    <a:srgbClr val="000000"/>
                  </a:solidFill>
                  <a:latin typeface="Arial" panose="020B0604020202020204" pitchFamily="34" charset="0"/>
                  <a:ea typeface="宋体" panose="02010600030101010101" pitchFamily="2" charset="-122"/>
                  <a:cs typeface="+mn-cs"/>
                </a:defRPr>
              </a:lvl5pPr>
              <a:lvl6pPr marL="2286000" algn="l" defTabSz="914400" rtl="0" eaLnBrk="1" latinLnBrk="0" hangingPunct="1">
                <a:defRPr sz="1300" b="1" kern="1200">
                  <a:solidFill>
                    <a:srgbClr val="000000"/>
                  </a:solidFill>
                  <a:latin typeface="Arial" panose="020B0604020202020204" pitchFamily="34" charset="0"/>
                  <a:ea typeface="宋体" panose="02010600030101010101" pitchFamily="2" charset="-122"/>
                  <a:cs typeface="+mn-cs"/>
                </a:defRPr>
              </a:lvl6pPr>
              <a:lvl7pPr marL="2743200" algn="l" defTabSz="914400" rtl="0" eaLnBrk="1" latinLnBrk="0" hangingPunct="1">
                <a:defRPr sz="1300" b="1" kern="1200">
                  <a:solidFill>
                    <a:srgbClr val="000000"/>
                  </a:solidFill>
                  <a:latin typeface="Arial" panose="020B0604020202020204" pitchFamily="34" charset="0"/>
                  <a:ea typeface="宋体" panose="02010600030101010101" pitchFamily="2" charset="-122"/>
                  <a:cs typeface="+mn-cs"/>
                </a:defRPr>
              </a:lvl7pPr>
              <a:lvl8pPr marL="3200400" algn="l" defTabSz="914400" rtl="0" eaLnBrk="1" latinLnBrk="0" hangingPunct="1">
                <a:defRPr sz="1300" b="1" kern="1200">
                  <a:solidFill>
                    <a:srgbClr val="000000"/>
                  </a:solidFill>
                  <a:latin typeface="Arial" panose="020B0604020202020204" pitchFamily="34" charset="0"/>
                  <a:ea typeface="宋体" panose="02010600030101010101" pitchFamily="2" charset="-122"/>
                  <a:cs typeface="+mn-cs"/>
                </a:defRPr>
              </a:lvl8pPr>
              <a:lvl9pPr marL="3657600" algn="l" defTabSz="914400" rtl="0" eaLnBrk="1" latinLnBrk="0" hangingPunct="1">
                <a:defRPr sz="1300" b="1" kern="1200">
                  <a:solidFill>
                    <a:srgbClr val="000000"/>
                  </a:solidFill>
                  <a:latin typeface="Arial" panose="020B0604020202020204" pitchFamily="34" charset="0"/>
                  <a:ea typeface="宋体" panose="02010600030101010101" pitchFamily="2" charset="-122"/>
                  <a:cs typeface="+mn-cs"/>
                </a:defRPr>
              </a:lvl9pPr>
            </a:lstStyle>
            <a:p>
              <a:pPr algn="ctr" defTabSz="814705">
                <a:lnSpc>
                  <a:spcPct val="120000"/>
                </a:lnSpc>
                <a:defRPr/>
              </a:pPr>
              <a:endParaRPr lang="zh-CN" altLang="en-US" sz="995">
                <a:latin typeface="字魂59号-创粗黑" panose="00000500000000000000" charset="-122"/>
                <a:ea typeface="字魂59号-创粗黑" panose="00000500000000000000" charset="-122"/>
                <a:cs typeface="字魂59号-创粗黑" panose="00000500000000000000" charset="-122"/>
                <a:sym typeface="Arial" panose="020B0604020202020204" pitchFamily="34" charset="0"/>
              </a:endParaRPr>
            </a:p>
          </p:txBody>
        </p:sp>
        <p:sp>
          <p:nvSpPr>
            <p:cNvPr id="7" name="Freeform 5"/>
            <p:cNvSpPr/>
            <p:nvPr/>
          </p:nvSpPr>
          <p:spPr bwMode="auto">
            <a:xfrm flipH="1" flipV="1">
              <a:off x="3653420" y="1217191"/>
              <a:ext cx="4406472" cy="2300813"/>
            </a:xfrm>
            <a:custGeom>
              <a:avLst/>
              <a:gdLst/>
              <a:ahLst/>
              <a:cxnLst>
                <a:cxn ang="0">
                  <a:pos x="1558" y="337"/>
                </a:cxn>
                <a:cxn ang="0">
                  <a:pos x="1221" y="0"/>
                </a:cxn>
                <a:cxn ang="0">
                  <a:pos x="407" y="814"/>
                </a:cxn>
                <a:cxn ang="0">
                  <a:pos x="0" y="407"/>
                </a:cxn>
                <a:cxn ang="0">
                  <a:pos x="402" y="5"/>
                </a:cxn>
                <a:cxn ang="0">
                  <a:pos x="734" y="337"/>
                </a:cxn>
              </a:cxnLst>
              <a:rect l="0" t="0" r="r" b="b"/>
              <a:pathLst>
                <a:path w="1558" h="814">
                  <a:moveTo>
                    <a:pt x="1558" y="337"/>
                  </a:moveTo>
                  <a:lnTo>
                    <a:pt x="1221" y="0"/>
                  </a:lnTo>
                  <a:lnTo>
                    <a:pt x="407" y="814"/>
                  </a:lnTo>
                  <a:lnTo>
                    <a:pt x="0" y="407"/>
                  </a:lnTo>
                  <a:lnTo>
                    <a:pt x="402" y="5"/>
                  </a:lnTo>
                  <a:lnTo>
                    <a:pt x="734" y="337"/>
                  </a:lnTo>
                </a:path>
              </a:pathLst>
            </a:custGeom>
            <a:noFill/>
            <a:ln w="25400" cap="flat" cmpd="sng">
              <a:solidFill>
                <a:srgbClr val="2E6F57"/>
              </a:solidFill>
              <a:prstDash val="solid"/>
              <a:round/>
            </a:ln>
            <a:effectLst/>
          </p:spPr>
          <p:txBody>
            <a:bodyPr wrap="none" lIns="0" tIns="0" rIns="0" bIns="0" anchor="ctr"/>
            <a:lstStyle>
              <a:defPPr>
                <a:defRPr lang="en-US"/>
              </a:defPPr>
              <a:lvl1pPr algn="l" rtl="0" eaLnBrk="0" fontAlgn="base" hangingPunct="0">
                <a:spcBef>
                  <a:spcPct val="0"/>
                </a:spcBef>
                <a:spcAft>
                  <a:spcPct val="0"/>
                </a:spcAft>
                <a:defRPr sz="1300" b="1" kern="1200">
                  <a:solidFill>
                    <a:srgbClr val="000000"/>
                  </a:solidFill>
                  <a:latin typeface="Arial" panose="020B0604020202020204" pitchFamily="34" charset="0"/>
                  <a:ea typeface="宋体" panose="02010600030101010101" pitchFamily="2" charset="-122"/>
                  <a:cs typeface="+mn-cs"/>
                </a:defRPr>
              </a:lvl1pPr>
              <a:lvl2pPr marL="457200" algn="l" rtl="0" eaLnBrk="0" fontAlgn="base" hangingPunct="0">
                <a:spcBef>
                  <a:spcPct val="0"/>
                </a:spcBef>
                <a:spcAft>
                  <a:spcPct val="0"/>
                </a:spcAft>
                <a:defRPr sz="1300" b="1" kern="1200">
                  <a:solidFill>
                    <a:srgbClr val="000000"/>
                  </a:solidFill>
                  <a:latin typeface="Arial" panose="020B0604020202020204" pitchFamily="34" charset="0"/>
                  <a:ea typeface="宋体" panose="02010600030101010101" pitchFamily="2" charset="-122"/>
                  <a:cs typeface="+mn-cs"/>
                </a:defRPr>
              </a:lvl2pPr>
              <a:lvl3pPr marL="914400" algn="l" rtl="0" eaLnBrk="0" fontAlgn="base" hangingPunct="0">
                <a:spcBef>
                  <a:spcPct val="0"/>
                </a:spcBef>
                <a:spcAft>
                  <a:spcPct val="0"/>
                </a:spcAft>
                <a:defRPr sz="1300" b="1" kern="1200">
                  <a:solidFill>
                    <a:srgbClr val="000000"/>
                  </a:solidFill>
                  <a:latin typeface="Arial" panose="020B0604020202020204" pitchFamily="34" charset="0"/>
                  <a:ea typeface="宋体" panose="02010600030101010101" pitchFamily="2" charset="-122"/>
                  <a:cs typeface="+mn-cs"/>
                </a:defRPr>
              </a:lvl3pPr>
              <a:lvl4pPr marL="1371600" algn="l" rtl="0" eaLnBrk="0" fontAlgn="base" hangingPunct="0">
                <a:spcBef>
                  <a:spcPct val="0"/>
                </a:spcBef>
                <a:spcAft>
                  <a:spcPct val="0"/>
                </a:spcAft>
                <a:defRPr sz="1300" b="1" kern="1200">
                  <a:solidFill>
                    <a:srgbClr val="000000"/>
                  </a:solidFill>
                  <a:latin typeface="Arial" panose="020B0604020202020204" pitchFamily="34" charset="0"/>
                  <a:ea typeface="宋体" panose="02010600030101010101" pitchFamily="2" charset="-122"/>
                  <a:cs typeface="+mn-cs"/>
                </a:defRPr>
              </a:lvl4pPr>
              <a:lvl5pPr marL="1828800" algn="l" rtl="0" eaLnBrk="0" fontAlgn="base" hangingPunct="0">
                <a:spcBef>
                  <a:spcPct val="0"/>
                </a:spcBef>
                <a:spcAft>
                  <a:spcPct val="0"/>
                </a:spcAft>
                <a:defRPr sz="1300" b="1" kern="1200">
                  <a:solidFill>
                    <a:srgbClr val="000000"/>
                  </a:solidFill>
                  <a:latin typeface="Arial" panose="020B0604020202020204" pitchFamily="34" charset="0"/>
                  <a:ea typeface="宋体" panose="02010600030101010101" pitchFamily="2" charset="-122"/>
                  <a:cs typeface="+mn-cs"/>
                </a:defRPr>
              </a:lvl5pPr>
              <a:lvl6pPr marL="2286000" algn="l" defTabSz="914400" rtl="0" eaLnBrk="1" latinLnBrk="0" hangingPunct="1">
                <a:defRPr sz="1300" b="1" kern="1200">
                  <a:solidFill>
                    <a:srgbClr val="000000"/>
                  </a:solidFill>
                  <a:latin typeface="Arial" panose="020B0604020202020204" pitchFamily="34" charset="0"/>
                  <a:ea typeface="宋体" panose="02010600030101010101" pitchFamily="2" charset="-122"/>
                  <a:cs typeface="+mn-cs"/>
                </a:defRPr>
              </a:lvl6pPr>
              <a:lvl7pPr marL="2743200" algn="l" defTabSz="914400" rtl="0" eaLnBrk="1" latinLnBrk="0" hangingPunct="1">
                <a:defRPr sz="1300" b="1" kern="1200">
                  <a:solidFill>
                    <a:srgbClr val="000000"/>
                  </a:solidFill>
                  <a:latin typeface="Arial" panose="020B0604020202020204" pitchFamily="34" charset="0"/>
                  <a:ea typeface="宋体" panose="02010600030101010101" pitchFamily="2" charset="-122"/>
                  <a:cs typeface="+mn-cs"/>
                </a:defRPr>
              </a:lvl7pPr>
              <a:lvl8pPr marL="3200400" algn="l" defTabSz="914400" rtl="0" eaLnBrk="1" latinLnBrk="0" hangingPunct="1">
                <a:defRPr sz="1300" b="1" kern="1200">
                  <a:solidFill>
                    <a:srgbClr val="000000"/>
                  </a:solidFill>
                  <a:latin typeface="Arial" panose="020B0604020202020204" pitchFamily="34" charset="0"/>
                  <a:ea typeface="宋体" panose="02010600030101010101" pitchFamily="2" charset="-122"/>
                  <a:cs typeface="+mn-cs"/>
                </a:defRPr>
              </a:lvl8pPr>
              <a:lvl9pPr marL="3657600" algn="l" defTabSz="914400" rtl="0" eaLnBrk="1" latinLnBrk="0" hangingPunct="1">
                <a:defRPr sz="1300" b="1" kern="1200">
                  <a:solidFill>
                    <a:srgbClr val="000000"/>
                  </a:solidFill>
                  <a:latin typeface="Arial" panose="020B0604020202020204" pitchFamily="34" charset="0"/>
                  <a:ea typeface="宋体" panose="02010600030101010101" pitchFamily="2" charset="-122"/>
                  <a:cs typeface="+mn-cs"/>
                </a:defRPr>
              </a:lvl9pPr>
            </a:lstStyle>
            <a:p>
              <a:pPr algn="ctr" defTabSz="814705">
                <a:lnSpc>
                  <a:spcPct val="120000"/>
                </a:lnSpc>
                <a:defRPr/>
              </a:pPr>
              <a:endParaRPr lang="zh-CN" altLang="en-US" sz="995">
                <a:latin typeface="字魂59号-创粗黑" panose="00000500000000000000" charset="-122"/>
                <a:ea typeface="字魂59号-创粗黑" panose="00000500000000000000" charset="-122"/>
                <a:cs typeface="字魂59号-创粗黑" panose="00000500000000000000" charset="-122"/>
                <a:sym typeface="Arial" panose="020B0604020202020204" pitchFamily="34" charset="0"/>
              </a:endParaRPr>
            </a:p>
          </p:txBody>
        </p:sp>
        <p:sp>
          <p:nvSpPr>
            <p:cNvPr id="8" name="Rectangle 6"/>
            <p:cNvSpPr>
              <a:spLocks noChangeArrowheads="1"/>
            </p:cNvSpPr>
            <p:nvPr/>
          </p:nvSpPr>
          <p:spPr bwMode="auto">
            <a:xfrm rot="18900000">
              <a:off x="1723577" y="1817977"/>
              <a:ext cx="1104193" cy="1104192"/>
            </a:xfrm>
            <a:prstGeom prst="rect">
              <a:avLst/>
            </a:prstGeom>
            <a:solidFill>
              <a:srgbClr val="2E6F57"/>
            </a:solidFill>
            <a:ln w="6350">
              <a:solidFill>
                <a:schemeClr val="bg1"/>
              </a:solidFill>
              <a:miter lim="800000"/>
            </a:ln>
            <a:effectLst/>
          </p:spPr>
          <p:txBody>
            <a:bodyPr wrap="none" lIns="0" tIns="0" rIns="0" bIns="0" anchor="ctr"/>
            <a:lstStyle>
              <a:defPPr>
                <a:defRPr lang="en-US"/>
              </a:defPPr>
              <a:lvl1pPr algn="l" rtl="0" eaLnBrk="0" fontAlgn="base" hangingPunct="0">
                <a:spcBef>
                  <a:spcPct val="0"/>
                </a:spcBef>
                <a:spcAft>
                  <a:spcPct val="0"/>
                </a:spcAft>
                <a:defRPr sz="1300" b="1" kern="1200">
                  <a:solidFill>
                    <a:srgbClr val="000000"/>
                  </a:solidFill>
                  <a:latin typeface="Arial" panose="020B0604020202020204" pitchFamily="34" charset="0"/>
                  <a:ea typeface="宋体" panose="02010600030101010101" pitchFamily="2" charset="-122"/>
                  <a:cs typeface="+mn-cs"/>
                </a:defRPr>
              </a:lvl1pPr>
              <a:lvl2pPr marL="457200" algn="l" rtl="0" eaLnBrk="0" fontAlgn="base" hangingPunct="0">
                <a:spcBef>
                  <a:spcPct val="0"/>
                </a:spcBef>
                <a:spcAft>
                  <a:spcPct val="0"/>
                </a:spcAft>
                <a:defRPr sz="1300" b="1" kern="1200">
                  <a:solidFill>
                    <a:srgbClr val="000000"/>
                  </a:solidFill>
                  <a:latin typeface="Arial" panose="020B0604020202020204" pitchFamily="34" charset="0"/>
                  <a:ea typeface="宋体" panose="02010600030101010101" pitchFamily="2" charset="-122"/>
                  <a:cs typeface="+mn-cs"/>
                </a:defRPr>
              </a:lvl2pPr>
              <a:lvl3pPr marL="914400" algn="l" rtl="0" eaLnBrk="0" fontAlgn="base" hangingPunct="0">
                <a:spcBef>
                  <a:spcPct val="0"/>
                </a:spcBef>
                <a:spcAft>
                  <a:spcPct val="0"/>
                </a:spcAft>
                <a:defRPr sz="1300" b="1" kern="1200">
                  <a:solidFill>
                    <a:srgbClr val="000000"/>
                  </a:solidFill>
                  <a:latin typeface="Arial" panose="020B0604020202020204" pitchFamily="34" charset="0"/>
                  <a:ea typeface="宋体" panose="02010600030101010101" pitchFamily="2" charset="-122"/>
                  <a:cs typeface="+mn-cs"/>
                </a:defRPr>
              </a:lvl3pPr>
              <a:lvl4pPr marL="1371600" algn="l" rtl="0" eaLnBrk="0" fontAlgn="base" hangingPunct="0">
                <a:spcBef>
                  <a:spcPct val="0"/>
                </a:spcBef>
                <a:spcAft>
                  <a:spcPct val="0"/>
                </a:spcAft>
                <a:defRPr sz="1300" b="1" kern="1200">
                  <a:solidFill>
                    <a:srgbClr val="000000"/>
                  </a:solidFill>
                  <a:latin typeface="Arial" panose="020B0604020202020204" pitchFamily="34" charset="0"/>
                  <a:ea typeface="宋体" panose="02010600030101010101" pitchFamily="2" charset="-122"/>
                  <a:cs typeface="+mn-cs"/>
                </a:defRPr>
              </a:lvl4pPr>
              <a:lvl5pPr marL="1828800" algn="l" rtl="0" eaLnBrk="0" fontAlgn="base" hangingPunct="0">
                <a:spcBef>
                  <a:spcPct val="0"/>
                </a:spcBef>
                <a:spcAft>
                  <a:spcPct val="0"/>
                </a:spcAft>
                <a:defRPr sz="1300" b="1" kern="1200">
                  <a:solidFill>
                    <a:srgbClr val="000000"/>
                  </a:solidFill>
                  <a:latin typeface="Arial" panose="020B0604020202020204" pitchFamily="34" charset="0"/>
                  <a:ea typeface="宋体" panose="02010600030101010101" pitchFamily="2" charset="-122"/>
                  <a:cs typeface="+mn-cs"/>
                </a:defRPr>
              </a:lvl5pPr>
              <a:lvl6pPr marL="2286000" algn="l" defTabSz="914400" rtl="0" eaLnBrk="1" latinLnBrk="0" hangingPunct="1">
                <a:defRPr sz="1300" b="1" kern="1200">
                  <a:solidFill>
                    <a:srgbClr val="000000"/>
                  </a:solidFill>
                  <a:latin typeface="Arial" panose="020B0604020202020204" pitchFamily="34" charset="0"/>
                  <a:ea typeface="宋体" panose="02010600030101010101" pitchFamily="2" charset="-122"/>
                  <a:cs typeface="+mn-cs"/>
                </a:defRPr>
              </a:lvl6pPr>
              <a:lvl7pPr marL="2743200" algn="l" defTabSz="914400" rtl="0" eaLnBrk="1" latinLnBrk="0" hangingPunct="1">
                <a:defRPr sz="1300" b="1" kern="1200">
                  <a:solidFill>
                    <a:srgbClr val="000000"/>
                  </a:solidFill>
                  <a:latin typeface="Arial" panose="020B0604020202020204" pitchFamily="34" charset="0"/>
                  <a:ea typeface="宋体" panose="02010600030101010101" pitchFamily="2" charset="-122"/>
                  <a:cs typeface="+mn-cs"/>
                </a:defRPr>
              </a:lvl7pPr>
              <a:lvl8pPr marL="3200400" algn="l" defTabSz="914400" rtl="0" eaLnBrk="1" latinLnBrk="0" hangingPunct="1">
                <a:defRPr sz="1300" b="1" kern="1200">
                  <a:solidFill>
                    <a:srgbClr val="000000"/>
                  </a:solidFill>
                  <a:latin typeface="Arial" panose="020B0604020202020204" pitchFamily="34" charset="0"/>
                  <a:ea typeface="宋体" panose="02010600030101010101" pitchFamily="2" charset="-122"/>
                  <a:cs typeface="+mn-cs"/>
                </a:defRPr>
              </a:lvl8pPr>
              <a:lvl9pPr marL="3657600" algn="l" defTabSz="914400" rtl="0" eaLnBrk="1" latinLnBrk="0" hangingPunct="1">
                <a:defRPr sz="1300" b="1" kern="1200">
                  <a:solidFill>
                    <a:srgbClr val="000000"/>
                  </a:solidFill>
                  <a:latin typeface="Arial" panose="020B0604020202020204" pitchFamily="34" charset="0"/>
                  <a:ea typeface="宋体" panose="02010600030101010101" pitchFamily="2" charset="-122"/>
                  <a:cs typeface="+mn-cs"/>
                </a:defRPr>
              </a:lvl9pPr>
            </a:lstStyle>
            <a:p>
              <a:pPr algn="ctr" defTabSz="814705">
                <a:lnSpc>
                  <a:spcPct val="120000"/>
                </a:lnSpc>
                <a:defRPr/>
              </a:pPr>
              <a:endParaRPr lang="zh-CN" altLang="en-US" sz="995">
                <a:latin typeface="字魂59号-创粗黑" panose="00000500000000000000" charset="-122"/>
                <a:ea typeface="字魂59号-创粗黑" panose="00000500000000000000" charset="-122"/>
                <a:cs typeface="字魂59号-创粗黑" panose="00000500000000000000" charset="-122"/>
                <a:sym typeface="Arial" panose="020B0604020202020204" pitchFamily="34" charset="0"/>
              </a:endParaRPr>
            </a:p>
          </p:txBody>
        </p:sp>
        <p:sp>
          <p:nvSpPr>
            <p:cNvPr id="9" name="Rectangle 7"/>
            <p:cNvSpPr>
              <a:spLocks noChangeArrowheads="1"/>
            </p:cNvSpPr>
            <p:nvPr/>
          </p:nvSpPr>
          <p:spPr bwMode="auto">
            <a:xfrm rot="18900000">
              <a:off x="4055751" y="1817977"/>
              <a:ext cx="1104192" cy="1104192"/>
            </a:xfrm>
            <a:prstGeom prst="rect">
              <a:avLst/>
            </a:prstGeom>
            <a:solidFill>
              <a:srgbClr val="2E6F57"/>
            </a:solidFill>
            <a:ln w="6350">
              <a:solidFill>
                <a:schemeClr val="bg1"/>
              </a:solidFill>
              <a:miter lim="800000"/>
            </a:ln>
            <a:effectLst/>
          </p:spPr>
          <p:txBody>
            <a:bodyPr wrap="none" lIns="0" tIns="0" rIns="0" bIns="0" anchor="ctr"/>
            <a:lstStyle>
              <a:defPPr>
                <a:defRPr lang="en-US"/>
              </a:defPPr>
              <a:lvl1pPr algn="l" rtl="0" eaLnBrk="0" fontAlgn="base" hangingPunct="0">
                <a:spcBef>
                  <a:spcPct val="0"/>
                </a:spcBef>
                <a:spcAft>
                  <a:spcPct val="0"/>
                </a:spcAft>
                <a:defRPr sz="1300" b="1" kern="1200">
                  <a:solidFill>
                    <a:srgbClr val="000000"/>
                  </a:solidFill>
                  <a:latin typeface="Arial" panose="020B0604020202020204" pitchFamily="34" charset="0"/>
                  <a:ea typeface="宋体" panose="02010600030101010101" pitchFamily="2" charset="-122"/>
                  <a:cs typeface="+mn-cs"/>
                </a:defRPr>
              </a:lvl1pPr>
              <a:lvl2pPr marL="457200" algn="l" rtl="0" eaLnBrk="0" fontAlgn="base" hangingPunct="0">
                <a:spcBef>
                  <a:spcPct val="0"/>
                </a:spcBef>
                <a:spcAft>
                  <a:spcPct val="0"/>
                </a:spcAft>
                <a:defRPr sz="1300" b="1" kern="1200">
                  <a:solidFill>
                    <a:srgbClr val="000000"/>
                  </a:solidFill>
                  <a:latin typeface="Arial" panose="020B0604020202020204" pitchFamily="34" charset="0"/>
                  <a:ea typeface="宋体" panose="02010600030101010101" pitchFamily="2" charset="-122"/>
                  <a:cs typeface="+mn-cs"/>
                </a:defRPr>
              </a:lvl2pPr>
              <a:lvl3pPr marL="914400" algn="l" rtl="0" eaLnBrk="0" fontAlgn="base" hangingPunct="0">
                <a:spcBef>
                  <a:spcPct val="0"/>
                </a:spcBef>
                <a:spcAft>
                  <a:spcPct val="0"/>
                </a:spcAft>
                <a:defRPr sz="1300" b="1" kern="1200">
                  <a:solidFill>
                    <a:srgbClr val="000000"/>
                  </a:solidFill>
                  <a:latin typeface="Arial" panose="020B0604020202020204" pitchFamily="34" charset="0"/>
                  <a:ea typeface="宋体" panose="02010600030101010101" pitchFamily="2" charset="-122"/>
                  <a:cs typeface="+mn-cs"/>
                </a:defRPr>
              </a:lvl3pPr>
              <a:lvl4pPr marL="1371600" algn="l" rtl="0" eaLnBrk="0" fontAlgn="base" hangingPunct="0">
                <a:spcBef>
                  <a:spcPct val="0"/>
                </a:spcBef>
                <a:spcAft>
                  <a:spcPct val="0"/>
                </a:spcAft>
                <a:defRPr sz="1300" b="1" kern="1200">
                  <a:solidFill>
                    <a:srgbClr val="000000"/>
                  </a:solidFill>
                  <a:latin typeface="Arial" panose="020B0604020202020204" pitchFamily="34" charset="0"/>
                  <a:ea typeface="宋体" panose="02010600030101010101" pitchFamily="2" charset="-122"/>
                  <a:cs typeface="+mn-cs"/>
                </a:defRPr>
              </a:lvl4pPr>
              <a:lvl5pPr marL="1828800" algn="l" rtl="0" eaLnBrk="0" fontAlgn="base" hangingPunct="0">
                <a:spcBef>
                  <a:spcPct val="0"/>
                </a:spcBef>
                <a:spcAft>
                  <a:spcPct val="0"/>
                </a:spcAft>
                <a:defRPr sz="1300" b="1" kern="1200">
                  <a:solidFill>
                    <a:srgbClr val="000000"/>
                  </a:solidFill>
                  <a:latin typeface="Arial" panose="020B0604020202020204" pitchFamily="34" charset="0"/>
                  <a:ea typeface="宋体" panose="02010600030101010101" pitchFamily="2" charset="-122"/>
                  <a:cs typeface="+mn-cs"/>
                </a:defRPr>
              </a:lvl5pPr>
              <a:lvl6pPr marL="2286000" algn="l" defTabSz="914400" rtl="0" eaLnBrk="1" latinLnBrk="0" hangingPunct="1">
                <a:defRPr sz="1300" b="1" kern="1200">
                  <a:solidFill>
                    <a:srgbClr val="000000"/>
                  </a:solidFill>
                  <a:latin typeface="Arial" panose="020B0604020202020204" pitchFamily="34" charset="0"/>
                  <a:ea typeface="宋体" panose="02010600030101010101" pitchFamily="2" charset="-122"/>
                  <a:cs typeface="+mn-cs"/>
                </a:defRPr>
              </a:lvl6pPr>
              <a:lvl7pPr marL="2743200" algn="l" defTabSz="914400" rtl="0" eaLnBrk="1" latinLnBrk="0" hangingPunct="1">
                <a:defRPr sz="1300" b="1" kern="1200">
                  <a:solidFill>
                    <a:srgbClr val="000000"/>
                  </a:solidFill>
                  <a:latin typeface="Arial" panose="020B0604020202020204" pitchFamily="34" charset="0"/>
                  <a:ea typeface="宋体" panose="02010600030101010101" pitchFamily="2" charset="-122"/>
                  <a:cs typeface="+mn-cs"/>
                </a:defRPr>
              </a:lvl7pPr>
              <a:lvl8pPr marL="3200400" algn="l" defTabSz="914400" rtl="0" eaLnBrk="1" latinLnBrk="0" hangingPunct="1">
                <a:defRPr sz="1300" b="1" kern="1200">
                  <a:solidFill>
                    <a:srgbClr val="000000"/>
                  </a:solidFill>
                  <a:latin typeface="Arial" panose="020B0604020202020204" pitchFamily="34" charset="0"/>
                  <a:ea typeface="宋体" panose="02010600030101010101" pitchFamily="2" charset="-122"/>
                  <a:cs typeface="+mn-cs"/>
                </a:defRPr>
              </a:lvl8pPr>
              <a:lvl9pPr marL="3657600" algn="l" defTabSz="914400" rtl="0" eaLnBrk="1" latinLnBrk="0" hangingPunct="1">
                <a:defRPr sz="1300" b="1" kern="1200">
                  <a:solidFill>
                    <a:srgbClr val="000000"/>
                  </a:solidFill>
                  <a:latin typeface="Arial" panose="020B0604020202020204" pitchFamily="34" charset="0"/>
                  <a:ea typeface="宋体" panose="02010600030101010101" pitchFamily="2" charset="-122"/>
                  <a:cs typeface="+mn-cs"/>
                </a:defRPr>
              </a:lvl9pPr>
            </a:lstStyle>
            <a:p>
              <a:pPr algn="ctr" defTabSz="814705">
                <a:lnSpc>
                  <a:spcPct val="120000"/>
                </a:lnSpc>
                <a:defRPr/>
              </a:pPr>
              <a:endParaRPr lang="zh-CN" altLang="en-US" sz="995">
                <a:latin typeface="字魂59号-创粗黑" panose="00000500000000000000" charset="-122"/>
                <a:ea typeface="字魂59号-创粗黑" panose="00000500000000000000" charset="-122"/>
                <a:cs typeface="字魂59号-创粗黑" panose="00000500000000000000" charset="-122"/>
                <a:sym typeface="Arial" panose="020B0604020202020204" pitchFamily="34" charset="0"/>
              </a:endParaRPr>
            </a:p>
          </p:txBody>
        </p:sp>
        <p:sp>
          <p:nvSpPr>
            <p:cNvPr id="10" name="Rectangle 8"/>
            <p:cNvSpPr>
              <a:spLocks noChangeArrowheads="1"/>
            </p:cNvSpPr>
            <p:nvPr/>
          </p:nvSpPr>
          <p:spPr bwMode="auto">
            <a:xfrm rot="18900000">
              <a:off x="6366467" y="1817977"/>
              <a:ext cx="1104192" cy="1104192"/>
            </a:xfrm>
            <a:prstGeom prst="rect">
              <a:avLst/>
            </a:prstGeom>
            <a:solidFill>
              <a:srgbClr val="2E6F57"/>
            </a:solidFill>
            <a:ln w="6350">
              <a:solidFill>
                <a:schemeClr val="bg1"/>
              </a:solidFill>
              <a:miter lim="800000"/>
            </a:ln>
            <a:effectLst/>
          </p:spPr>
          <p:txBody>
            <a:bodyPr wrap="none" lIns="0" tIns="0" rIns="0" bIns="0" anchor="ctr"/>
            <a:lstStyle>
              <a:defPPr>
                <a:defRPr lang="en-US"/>
              </a:defPPr>
              <a:lvl1pPr algn="l" rtl="0" eaLnBrk="0" fontAlgn="base" hangingPunct="0">
                <a:spcBef>
                  <a:spcPct val="0"/>
                </a:spcBef>
                <a:spcAft>
                  <a:spcPct val="0"/>
                </a:spcAft>
                <a:defRPr sz="1300" b="1" kern="1200">
                  <a:solidFill>
                    <a:srgbClr val="000000"/>
                  </a:solidFill>
                  <a:latin typeface="Arial" panose="020B0604020202020204" pitchFamily="34" charset="0"/>
                  <a:ea typeface="宋体" panose="02010600030101010101" pitchFamily="2" charset="-122"/>
                  <a:cs typeface="+mn-cs"/>
                </a:defRPr>
              </a:lvl1pPr>
              <a:lvl2pPr marL="457200" algn="l" rtl="0" eaLnBrk="0" fontAlgn="base" hangingPunct="0">
                <a:spcBef>
                  <a:spcPct val="0"/>
                </a:spcBef>
                <a:spcAft>
                  <a:spcPct val="0"/>
                </a:spcAft>
                <a:defRPr sz="1300" b="1" kern="1200">
                  <a:solidFill>
                    <a:srgbClr val="000000"/>
                  </a:solidFill>
                  <a:latin typeface="Arial" panose="020B0604020202020204" pitchFamily="34" charset="0"/>
                  <a:ea typeface="宋体" panose="02010600030101010101" pitchFamily="2" charset="-122"/>
                  <a:cs typeface="+mn-cs"/>
                </a:defRPr>
              </a:lvl2pPr>
              <a:lvl3pPr marL="914400" algn="l" rtl="0" eaLnBrk="0" fontAlgn="base" hangingPunct="0">
                <a:spcBef>
                  <a:spcPct val="0"/>
                </a:spcBef>
                <a:spcAft>
                  <a:spcPct val="0"/>
                </a:spcAft>
                <a:defRPr sz="1300" b="1" kern="1200">
                  <a:solidFill>
                    <a:srgbClr val="000000"/>
                  </a:solidFill>
                  <a:latin typeface="Arial" panose="020B0604020202020204" pitchFamily="34" charset="0"/>
                  <a:ea typeface="宋体" panose="02010600030101010101" pitchFamily="2" charset="-122"/>
                  <a:cs typeface="+mn-cs"/>
                </a:defRPr>
              </a:lvl3pPr>
              <a:lvl4pPr marL="1371600" algn="l" rtl="0" eaLnBrk="0" fontAlgn="base" hangingPunct="0">
                <a:spcBef>
                  <a:spcPct val="0"/>
                </a:spcBef>
                <a:spcAft>
                  <a:spcPct val="0"/>
                </a:spcAft>
                <a:defRPr sz="1300" b="1" kern="1200">
                  <a:solidFill>
                    <a:srgbClr val="000000"/>
                  </a:solidFill>
                  <a:latin typeface="Arial" panose="020B0604020202020204" pitchFamily="34" charset="0"/>
                  <a:ea typeface="宋体" panose="02010600030101010101" pitchFamily="2" charset="-122"/>
                  <a:cs typeface="+mn-cs"/>
                </a:defRPr>
              </a:lvl4pPr>
              <a:lvl5pPr marL="1828800" algn="l" rtl="0" eaLnBrk="0" fontAlgn="base" hangingPunct="0">
                <a:spcBef>
                  <a:spcPct val="0"/>
                </a:spcBef>
                <a:spcAft>
                  <a:spcPct val="0"/>
                </a:spcAft>
                <a:defRPr sz="1300" b="1" kern="1200">
                  <a:solidFill>
                    <a:srgbClr val="000000"/>
                  </a:solidFill>
                  <a:latin typeface="Arial" panose="020B0604020202020204" pitchFamily="34" charset="0"/>
                  <a:ea typeface="宋体" panose="02010600030101010101" pitchFamily="2" charset="-122"/>
                  <a:cs typeface="+mn-cs"/>
                </a:defRPr>
              </a:lvl5pPr>
              <a:lvl6pPr marL="2286000" algn="l" defTabSz="914400" rtl="0" eaLnBrk="1" latinLnBrk="0" hangingPunct="1">
                <a:defRPr sz="1300" b="1" kern="1200">
                  <a:solidFill>
                    <a:srgbClr val="000000"/>
                  </a:solidFill>
                  <a:latin typeface="Arial" panose="020B0604020202020204" pitchFamily="34" charset="0"/>
                  <a:ea typeface="宋体" panose="02010600030101010101" pitchFamily="2" charset="-122"/>
                  <a:cs typeface="+mn-cs"/>
                </a:defRPr>
              </a:lvl6pPr>
              <a:lvl7pPr marL="2743200" algn="l" defTabSz="914400" rtl="0" eaLnBrk="1" latinLnBrk="0" hangingPunct="1">
                <a:defRPr sz="1300" b="1" kern="1200">
                  <a:solidFill>
                    <a:srgbClr val="000000"/>
                  </a:solidFill>
                  <a:latin typeface="Arial" panose="020B0604020202020204" pitchFamily="34" charset="0"/>
                  <a:ea typeface="宋体" panose="02010600030101010101" pitchFamily="2" charset="-122"/>
                  <a:cs typeface="+mn-cs"/>
                </a:defRPr>
              </a:lvl7pPr>
              <a:lvl8pPr marL="3200400" algn="l" defTabSz="914400" rtl="0" eaLnBrk="1" latinLnBrk="0" hangingPunct="1">
                <a:defRPr sz="1300" b="1" kern="1200">
                  <a:solidFill>
                    <a:srgbClr val="000000"/>
                  </a:solidFill>
                  <a:latin typeface="Arial" panose="020B0604020202020204" pitchFamily="34" charset="0"/>
                  <a:ea typeface="宋体" panose="02010600030101010101" pitchFamily="2" charset="-122"/>
                  <a:cs typeface="+mn-cs"/>
                </a:defRPr>
              </a:lvl8pPr>
              <a:lvl9pPr marL="3657600" algn="l" defTabSz="914400" rtl="0" eaLnBrk="1" latinLnBrk="0" hangingPunct="1">
                <a:defRPr sz="1300" b="1" kern="1200">
                  <a:solidFill>
                    <a:srgbClr val="000000"/>
                  </a:solidFill>
                  <a:latin typeface="Arial" panose="020B0604020202020204" pitchFamily="34" charset="0"/>
                  <a:ea typeface="宋体" panose="02010600030101010101" pitchFamily="2" charset="-122"/>
                  <a:cs typeface="+mn-cs"/>
                </a:defRPr>
              </a:lvl9pPr>
            </a:lstStyle>
            <a:p>
              <a:pPr algn="ctr" defTabSz="814705">
                <a:lnSpc>
                  <a:spcPct val="120000"/>
                </a:lnSpc>
                <a:defRPr/>
              </a:pPr>
              <a:endParaRPr lang="zh-CN" altLang="en-US" sz="995">
                <a:latin typeface="字魂59号-创粗黑" panose="00000500000000000000" charset="-122"/>
                <a:ea typeface="字魂59号-创粗黑" panose="00000500000000000000" charset="-122"/>
                <a:cs typeface="字魂59号-创粗黑" panose="00000500000000000000" charset="-122"/>
                <a:sym typeface="Arial" panose="020B0604020202020204" pitchFamily="34" charset="0"/>
              </a:endParaRPr>
            </a:p>
          </p:txBody>
        </p:sp>
        <p:sp>
          <p:nvSpPr>
            <p:cNvPr id="11" name="Rectangle 9"/>
            <p:cNvSpPr>
              <a:spLocks noChangeArrowheads="1"/>
            </p:cNvSpPr>
            <p:nvPr/>
          </p:nvSpPr>
          <p:spPr bwMode="auto">
            <a:xfrm rot="18900000">
              <a:off x="2167565" y="1756908"/>
              <a:ext cx="207964" cy="207964"/>
            </a:xfrm>
            <a:prstGeom prst="rect">
              <a:avLst/>
            </a:prstGeom>
            <a:solidFill>
              <a:srgbClr val="FFFFFF"/>
            </a:solidFill>
            <a:ln w="6350">
              <a:noFill/>
              <a:miter lim="800000"/>
            </a:ln>
            <a:effectLst/>
          </p:spPr>
          <p:txBody>
            <a:bodyPr wrap="none" lIns="0" tIns="0" rIns="0" bIns="0" anchor="ctr"/>
            <a:lstStyle>
              <a:defPPr>
                <a:defRPr lang="en-US"/>
              </a:defPPr>
              <a:lvl1pPr algn="l" rtl="0" eaLnBrk="0" fontAlgn="base" hangingPunct="0">
                <a:spcBef>
                  <a:spcPct val="0"/>
                </a:spcBef>
                <a:spcAft>
                  <a:spcPct val="0"/>
                </a:spcAft>
                <a:defRPr sz="1300" b="1" kern="1200">
                  <a:solidFill>
                    <a:srgbClr val="000000"/>
                  </a:solidFill>
                  <a:latin typeface="Arial" panose="020B0604020202020204" pitchFamily="34" charset="0"/>
                  <a:ea typeface="宋体" panose="02010600030101010101" pitchFamily="2" charset="-122"/>
                  <a:cs typeface="+mn-cs"/>
                </a:defRPr>
              </a:lvl1pPr>
              <a:lvl2pPr marL="457200" algn="l" rtl="0" eaLnBrk="0" fontAlgn="base" hangingPunct="0">
                <a:spcBef>
                  <a:spcPct val="0"/>
                </a:spcBef>
                <a:spcAft>
                  <a:spcPct val="0"/>
                </a:spcAft>
                <a:defRPr sz="1300" b="1" kern="1200">
                  <a:solidFill>
                    <a:srgbClr val="000000"/>
                  </a:solidFill>
                  <a:latin typeface="Arial" panose="020B0604020202020204" pitchFamily="34" charset="0"/>
                  <a:ea typeface="宋体" panose="02010600030101010101" pitchFamily="2" charset="-122"/>
                  <a:cs typeface="+mn-cs"/>
                </a:defRPr>
              </a:lvl2pPr>
              <a:lvl3pPr marL="914400" algn="l" rtl="0" eaLnBrk="0" fontAlgn="base" hangingPunct="0">
                <a:spcBef>
                  <a:spcPct val="0"/>
                </a:spcBef>
                <a:spcAft>
                  <a:spcPct val="0"/>
                </a:spcAft>
                <a:defRPr sz="1300" b="1" kern="1200">
                  <a:solidFill>
                    <a:srgbClr val="000000"/>
                  </a:solidFill>
                  <a:latin typeface="Arial" panose="020B0604020202020204" pitchFamily="34" charset="0"/>
                  <a:ea typeface="宋体" panose="02010600030101010101" pitchFamily="2" charset="-122"/>
                  <a:cs typeface="+mn-cs"/>
                </a:defRPr>
              </a:lvl3pPr>
              <a:lvl4pPr marL="1371600" algn="l" rtl="0" eaLnBrk="0" fontAlgn="base" hangingPunct="0">
                <a:spcBef>
                  <a:spcPct val="0"/>
                </a:spcBef>
                <a:spcAft>
                  <a:spcPct val="0"/>
                </a:spcAft>
                <a:defRPr sz="1300" b="1" kern="1200">
                  <a:solidFill>
                    <a:srgbClr val="000000"/>
                  </a:solidFill>
                  <a:latin typeface="Arial" panose="020B0604020202020204" pitchFamily="34" charset="0"/>
                  <a:ea typeface="宋体" panose="02010600030101010101" pitchFamily="2" charset="-122"/>
                  <a:cs typeface="+mn-cs"/>
                </a:defRPr>
              </a:lvl4pPr>
              <a:lvl5pPr marL="1828800" algn="l" rtl="0" eaLnBrk="0" fontAlgn="base" hangingPunct="0">
                <a:spcBef>
                  <a:spcPct val="0"/>
                </a:spcBef>
                <a:spcAft>
                  <a:spcPct val="0"/>
                </a:spcAft>
                <a:defRPr sz="1300" b="1" kern="1200">
                  <a:solidFill>
                    <a:srgbClr val="000000"/>
                  </a:solidFill>
                  <a:latin typeface="Arial" panose="020B0604020202020204" pitchFamily="34" charset="0"/>
                  <a:ea typeface="宋体" panose="02010600030101010101" pitchFamily="2" charset="-122"/>
                  <a:cs typeface="+mn-cs"/>
                </a:defRPr>
              </a:lvl5pPr>
              <a:lvl6pPr marL="2286000" algn="l" defTabSz="914400" rtl="0" eaLnBrk="1" latinLnBrk="0" hangingPunct="1">
                <a:defRPr sz="1300" b="1" kern="1200">
                  <a:solidFill>
                    <a:srgbClr val="000000"/>
                  </a:solidFill>
                  <a:latin typeface="Arial" panose="020B0604020202020204" pitchFamily="34" charset="0"/>
                  <a:ea typeface="宋体" panose="02010600030101010101" pitchFamily="2" charset="-122"/>
                  <a:cs typeface="+mn-cs"/>
                </a:defRPr>
              </a:lvl6pPr>
              <a:lvl7pPr marL="2743200" algn="l" defTabSz="914400" rtl="0" eaLnBrk="1" latinLnBrk="0" hangingPunct="1">
                <a:defRPr sz="1300" b="1" kern="1200">
                  <a:solidFill>
                    <a:srgbClr val="000000"/>
                  </a:solidFill>
                  <a:latin typeface="Arial" panose="020B0604020202020204" pitchFamily="34" charset="0"/>
                  <a:ea typeface="宋体" panose="02010600030101010101" pitchFamily="2" charset="-122"/>
                  <a:cs typeface="+mn-cs"/>
                </a:defRPr>
              </a:lvl7pPr>
              <a:lvl8pPr marL="3200400" algn="l" defTabSz="914400" rtl="0" eaLnBrk="1" latinLnBrk="0" hangingPunct="1">
                <a:defRPr sz="1300" b="1" kern="1200">
                  <a:solidFill>
                    <a:srgbClr val="000000"/>
                  </a:solidFill>
                  <a:latin typeface="Arial" panose="020B0604020202020204" pitchFamily="34" charset="0"/>
                  <a:ea typeface="宋体" panose="02010600030101010101" pitchFamily="2" charset="-122"/>
                  <a:cs typeface="+mn-cs"/>
                </a:defRPr>
              </a:lvl8pPr>
              <a:lvl9pPr marL="3657600" algn="l" defTabSz="914400" rtl="0" eaLnBrk="1" latinLnBrk="0" hangingPunct="1">
                <a:defRPr sz="1300" b="1" kern="1200">
                  <a:solidFill>
                    <a:srgbClr val="000000"/>
                  </a:solidFill>
                  <a:latin typeface="Arial" panose="020B0604020202020204" pitchFamily="34" charset="0"/>
                  <a:ea typeface="宋体" panose="02010600030101010101" pitchFamily="2" charset="-122"/>
                  <a:cs typeface="+mn-cs"/>
                </a:defRPr>
              </a:lvl9pPr>
            </a:lstStyle>
            <a:p>
              <a:pPr algn="ctr" defTabSz="814705">
                <a:lnSpc>
                  <a:spcPct val="120000"/>
                </a:lnSpc>
                <a:defRPr/>
              </a:pPr>
              <a:endParaRPr lang="zh-CN" altLang="en-US" sz="995">
                <a:latin typeface="字魂59号-创粗黑" panose="00000500000000000000" charset="-122"/>
                <a:ea typeface="字魂59号-创粗黑" panose="00000500000000000000" charset="-122"/>
                <a:cs typeface="字魂59号-创粗黑" panose="00000500000000000000" charset="-122"/>
                <a:sym typeface="Arial" panose="020B0604020202020204" pitchFamily="34" charset="0"/>
              </a:endParaRPr>
            </a:p>
          </p:txBody>
        </p:sp>
        <p:sp>
          <p:nvSpPr>
            <p:cNvPr id="12" name="Rectangle 10"/>
            <p:cNvSpPr>
              <a:spLocks noChangeArrowheads="1"/>
            </p:cNvSpPr>
            <p:nvPr/>
          </p:nvSpPr>
          <p:spPr bwMode="auto">
            <a:xfrm rot="18900000">
              <a:off x="4499738" y="1756908"/>
              <a:ext cx="207964" cy="207964"/>
            </a:xfrm>
            <a:prstGeom prst="rect">
              <a:avLst/>
            </a:prstGeom>
            <a:solidFill>
              <a:srgbClr val="FFFFFF"/>
            </a:solidFill>
            <a:ln w="6350">
              <a:noFill/>
              <a:miter lim="800000"/>
            </a:ln>
            <a:effectLst/>
          </p:spPr>
          <p:txBody>
            <a:bodyPr wrap="none" lIns="0" tIns="0" rIns="0" bIns="0" anchor="ctr"/>
            <a:lstStyle>
              <a:defPPr>
                <a:defRPr lang="en-US"/>
              </a:defPPr>
              <a:lvl1pPr algn="l" rtl="0" eaLnBrk="0" fontAlgn="base" hangingPunct="0">
                <a:spcBef>
                  <a:spcPct val="0"/>
                </a:spcBef>
                <a:spcAft>
                  <a:spcPct val="0"/>
                </a:spcAft>
                <a:defRPr sz="1300" b="1" kern="1200">
                  <a:solidFill>
                    <a:srgbClr val="000000"/>
                  </a:solidFill>
                  <a:latin typeface="Arial" panose="020B0604020202020204" pitchFamily="34" charset="0"/>
                  <a:ea typeface="宋体" panose="02010600030101010101" pitchFamily="2" charset="-122"/>
                  <a:cs typeface="+mn-cs"/>
                </a:defRPr>
              </a:lvl1pPr>
              <a:lvl2pPr marL="457200" algn="l" rtl="0" eaLnBrk="0" fontAlgn="base" hangingPunct="0">
                <a:spcBef>
                  <a:spcPct val="0"/>
                </a:spcBef>
                <a:spcAft>
                  <a:spcPct val="0"/>
                </a:spcAft>
                <a:defRPr sz="1300" b="1" kern="1200">
                  <a:solidFill>
                    <a:srgbClr val="000000"/>
                  </a:solidFill>
                  <a:latin typeface="Arial" panose="020B0604020202020204" pitchFamily="34" charset="0"/>
                  <a:ea typeface="宋体" panose="02010600030101010101" pitchFamily="2" charset="-122"/>
                  <a:cs typeface="+mn-cs"/>
                </a:defRPr>
              </a:lvl2pPr>
              <a:lvl3pPr marL="914400" algn="l" rtl="0" eaLnBrk="0" fontAlgn="base" hangingPunct="0">
                <a:spcBef>
                  <a:spcPct val="0"/>
                </a:spcBef>
                <a:spcAft>
                  <a:spcPct val="0"/>
                </a:spcAft>
                <a:defRPr sz="1300" b="1" kern="1200">
                  <a:solidFill>
                    <a:srgbClr val="000000"/>
                  </a:solidFill>
                  <a:latin typeface="Arial" panose="020B0604020202020204" pitchFamily="34" charset="0"/>
                  <a:ea typeface="宋体" panose="02010600030101010101" pitchFamily="2" charset="-122"/>
                  <a:cs typeface="+mn-cs"/>
                </a:defRPr>
              </a:lvl3pPr>
              <a:lvl4pPr marL="1371600" algn="l" rtl="0" eaLnBrk="0" fontAlgn="base" hangingPunct="0">
                <a:spcBef>
                  <a:spcPct val="0"/>
                </a:spcBef>
                <a:spcAft>
                  <a:spcPct val="0"/>
                </a:spcAft>
                <a:defRPr sz="1300" b="1" kern="1200">
                  <a:solidFill>
                    <a:srgbClr val="000000"/>
                  </a:solidFill>
                  <a:latin typeface="Arial" panose="020B0604020202020204" pitchFamily="34" charset="0"/>
                  <a:ea typeface="宋体" panose="02010600030101010101" pitchFamily="2" charset="-122"/>
                  <a:cs typeface="+mn-cs"/>
                </a:defRPr>
              </a:lvl4pPr>
              <a:lvl5pPr marL="1828800" algn="l" rtl="0" eaLnBrk="0" fontAlgn="base" hangingPunct="0">
                <a:spcBef>
                  <a:spcPct val="0"/>
                </a:spcBef>
                <a:spcAft>
                  <a:spcPct val="0"/>
                </a:spcAft>
                <a:defRPr sz="1300" b="1" kern="1200">
                  <a:solidFill>
                    <a:srgbClr val="000000"/>
                  </a:solidFill>
                  <a:latin typeface="Arial" panose="020B0604020202020204" pitchFamily="34" charset="0"/>
                  <a:ea typeface="宋体" panose="02010600030101010101" pitchFamily="2" charset="-122"/>
                  <a:cs typeface="+mn-cs"/>
                </a:defRPr>
              </a:lvl5pPr>
              <a:lvl6pPr marL="2286000" algn="l" defTabSz="914400" rtl="0" eaLnBrk="1" latinLnBrk="0" hangingPunct="1">
                <a:defRPr sz="1300" b="1" kern="1200">
                  <a:solidFill>
                    <a:srgbClr val="000000"/>
                  </a:solidFill>
                  <a:latin typeface="Arial" panose="020B0604020202020204" pitchFamily="34" charset="0"/>
                  <a:ea typeface="宋体" panose="02010600030101010101" pitchFamily="2" charset="-122"/>
                  <a:cs typeface="+mn-cs"/>
                </a:defRPr>
              </a:lvl6pPr>
              <a:lvl7pPr marL="2743200" algn="l" defTabSz="914400" rtl="0" eaLnBrk="1" latinLnBrk="0" hangingPunct="1">
                <a:defRPr sz="1300" b="1" kern="1200">
                  <a:solidFill>
                    <a:srgbClr val="000000"/>
                  </a:solidFill>
                  <a:latin typeface="Arial" panose="020B0604020202020204" pitchFamily="34" charset="0"/>
                  <a:ea typeface="宋体" panose="02010600030101010101" pitchFamily="2" charset="-122"/>
                  <a:cs typeface="+mn-cs"/>
                </a:defRPr>
              </a:lvl7pPr>
              <a:lvl8pPr marL="3200400" algn="l" defTabSz="914400" rtl="0" eaLnBrk="1" latinLnBrk="0" hangingPunct="1">
                <a:defRPr sz="1300" b="1" kern="1200">
                  <a:solidFill>
                    <a:srgbClr val="000000"/>
                  </a:solidFill>
                  <a:latin typeface="Arial" panose="020B0604020202020204" pitchFamily="34" charset="0"/>
                  <a:ea typeface="宋体" panose="02010600030101010101" pitchFamily="2" charset="-122"/>
                  <a:cs typeface="+mn-cs"/>
                </a:defRPr>
              </a:lvl8pPr>
              <a:lvl9pPr marL="3657600" algn="l" defTabSz="914400" rtl="0" eaLnBrk="1" latinLnBrk="0" hangingPunct="1">
                <a:defRPr sz="1300" b="1" kern="1200">
                  <a:solidFill>
                    <a:srgbClr val="000000"/>
                  </a:solidFill>
                  <a:latin typeface="Arial" panose="020B0604020202020204" pitchFamily="34" charset="0"/>
                  <a:ea typeface="宋体" panose="02010600030101010101" pitchFamily="2" charset="-122"/>
                  <a:cs typeface="+mn-cs"/>
                </a:defRPr>
              </a:lvl9pPr>
            </a:lstStyle>
            <a:p>
              <a:pPr algn="ctr" defTabSz="814705">
                <a:lnSpc>
                  <a:spcPct val="120000"/>
                </a:lnSpc>
                <a:defRPr/>
              </a:pPr>
              <a:endParaRPr lang="zh-CN" altLang="en-US" sz="995">
                <a:latin typeface="字魂59号-创粗黑" panose="00000500000000000000" charset="-122"/>
                <a:ea typeface="字魂59号-创粗黑" panose="00000500000000000000" charset="-122"/>
                <a:cs typeface="字魂59号-创粗黑" panose="00000500000000000000" charset="-122"/>
                <a:sym typeface="Arial" panose="020B0604020202020204" pitchFamily="34" charset="0"/>
              </a:endParaRPr>
            </a:p>
          </p:txBody>
        </p:sp>
        <p:sp>
          <p:nvSpPr>
            <p:cNvPr id="13" name="Rectangle 11"/>
            <p:cNvSpPr>
              <a:spLocks noChangeArrowheads="1"/>
            </p:cNvSpPr>
            <p:nvPr/>
          </p:nvSpPr>
          <p:spPr bwMode="auto">
            <a:xfrm rot="18900000">
              <a:off x="6810454" y="1756908"/>
              <a:ext cx="207964" cy="207964"/>
            </a:xfrm>
            <a:prstGeom prst="rect">
              <a:avLst/>
            </a:prstGeom>
            <a:solidFill>
              <a:srgbClr val="FFFFFF"/>
            </a:solidFill>
            <a:ln w="6350">
              <a:noFill/>
              <a:miter lim="800000"/>
            </a:ln>
            <a:effectLst/>
          </p:spPr>
          <p:txBody>
            <a:bodyPr wrap="none" lIns="0" tIns="0" rIns="0" bIns="0" anchor="ctr"/>
            <a:lstStyle>
              <a:defPPr>
                <a:defRPr lang="en-US"/>
              </a:defPPr>
              <a:lvl1pPr algn="l" rtl="0" eaLnBrk="0" fontAlgn="base" hangingPunct="0">
                <a:spcBef>
                  <a:spcPct val="0"/>
                </a:spcBef>
                <a:spcAft>
                  <a:spcPct val="0"/>
                </a:spcAft>
                <a:defRPr sz="1300" b="1" kern="1200">
                  <a:solidFill>
                    <a:srgbClr val="000000"/>
                  </a:solidFill>
                  <a:latin typeface="Arial" panose="020B0604020202020204" pitchFamily="34" charset="0"/>
                  <a:ea typeface="宋体" panose="02010600030101010101" pitchFamily="2" charset="-122"/>
                  <a:cs typeface="+mn-cs"/>
                </a:defRPr>
              </a:lvl1pPr>
              <a:lvl2pPr marL="457200" algn="l" rtl="0" eaLnBrk="0" fontAlgn="base" hangingPunct="0">
                <a:spcBef>
                  <a:spcPct val="0"/>
                </a:spcBef>
                <a:spcAft>
                  <a:spcPct val="0"/>
                </a:spcAft>
                <a:defRPr sz="1300" b="1" kern="1200">
                  <a:solidFill>
                    <a:srgbClr val="000000"/>
                  </a:solidFill>
                  <a:latin typeface="Arial" panose="020B0604020202020204" pitchFamily="34" charset="0"/>
                  <a:ea typeface="宋体" panose="02010600030101010101" pitchFamily="2" charset="-122"/>
                  <a:cs typeface="+mn-cs"/>
                </a:defRPr>
              </a:lvl2pPr>
              <a:lvl3pPr marL="914400" algn="l" rtl="0" eaLnBrk="0" fontAlgn="base" hangingPunct="0">
                <a:spcBef>
                  <a:spcPct val="0"/>
                </a:spcBef>
                <a:spcAft>
                  <a:spcPct val="0"/>
                </a:spcAft>
                <a:defRPr sz="1300" b="1" kern="1200">
                  <a:solidFill>
                    <a:srgbClr val="000000"/>
                  </a:solidFill>
                  <a:latin typeface="Arial" panose="020B0604020202020204" pitchFamily="34" charset="0"/>
                  <a:ea typeface="宋体" panose="02010600030101010101" pitchFamily="2" charset="-122"/>
                  <a:cs typeface="+mn-cs"/>
                </a:defRPr>
              </a:lvl3pPr>
              <a:lvl4pPr marL="1371600" algn="l" rtl="0" eaLnBrk="0" fontAlgn="base" hangingPunct="0">
                <a:spcBef>
                  <a:spcPct val="0"/>
                </a:spcBef>
                <a:spcAft>
                  <a:spcPct val="0"/>
                </a:spcAft>
                <a:defRPr sz="1300" b="1" kern="1200">
                  <a:solidFill>
                    <a:srgbClr val="000000"/>
                  </a:solidFill>
                  <a:latin typeface="Arial" panose="020B0604020202020204" pitchFamily="34" charset="0"/>
                  <a:ea typeface="宋体" panose="02010600030101010101" pitchFamily="2" charset="-122"/>
                  <a:cs typeface="+mn-cs"/>
                </a:defRPr>
              </a:lvl4pPr>
              <a:lvl5pPr marL="1828800" algn="l" rtl="0" eaLnBrk="0" fontAlgn="base" hangingPunct="0">
                <a:spcBef>
                  <a:spcPct val="0"/>
                </a:spcBef>
                <a:spcAft>
                  <a:spcPct val="0"/>
                </a:spcAft>
                <a:defRPr sz="1300" b="1" kern="1200">
                  <a:solidFill>
                    <a:srgbClr val="000000"/>
                  </a:solidFill>
                  <a:latin typeface="Arial" panose="020B0604020202020204" pitchFamily="34" charset="0"/>
                  <a:ea typeface="宋体" panose="02010600030101010101" pitchFamily="2" charset="-122"/>
                  <a:cs typeface="+mn-cs"/>
                </a:defRPr>
              </a:lvl5pPr>
              <a:lvl6pPr marL="2286000" algn="l" defTabSz="914400" rtl="0" eaLnBrk="1" latinLnBrk="0" hangingPunct="1">
                <a:defRPr sz="1300" b="1" kern="1200">
                  <a:solidFill>
                    <a:srgbClr val="000000"/>
                  </a:solidFill>
                  <a:latin typeface="Arial" panose="020B0604020202020204" pitchFamily="34" charset="0"/>
                  <a:ea typeface="宋体" panose="02010600030101010101" pitchFamily="2" charset="-122"/>
                  <a:cs typeface="+mn-cs"/>
                </a:defRPr>
              </a:lvl6pPr>
              <a:lvl7pPr marL="2743200" algn="l" defTabSz="914400" rtl="0" eaLnBrk="1" latinLnBrk="0" hangingPunct="1">
                <a:defRPr sz="1300" b="1" kern="1200">
                  <a:solidFill>
                    <a:srgbClr val="000000"/>
                  </a:solidFill>
                  <a:latin typeface="Arial" panose="020B0604020202020204" pitchFamily="34" charset="0"/>
                  <a:ea typeface="宋体" panose="02010600030101010101" pitchFamily="2" charset="-122"/>
                  <a:cs typeface="+mn-cs"/>
                </a:defRPr>
              </a:lvl7pPr>
              <a:lvl8pPr marL="3200400" algn="l" defTabSz="914400" rtl="0" eaLnBrk="1" latinLnBrk="0" hangingPunct="1">
                <a:defRPr sz="1300" b="1" kern="1200">
                  <a:solidFill>
                    <a:srgbClr val="000000"/>
                  </a:solidFill>
                  <a:latin typeface="Arial" panose="020B0604020202020204" pitchFamily="34" charset="0"/>
                  <a:ea typeface="宋体" panose="02010600030101010101" pitchFamily="2" charset="-122"/>
                  <a:cs typeface="+mn-cs"/>
                </a:defRPr>
              </a:lvl8pPr>
              <a:lvl9pPr marL="3657600" algn="l" defTabSz="914400" rtl="0" eaLnBrk="1" latinLnBrk="0" hangingPunct="1">
                <a:defRPr sz="1300" b="1" kern="1200">
                  <a:solidFill>
                    <a:srgbClr val="000000"/>
                  </a:solidFill>
                  <a:latin typeface="Arial" panose="020B0604020202020204" pitchFamily="34" charset="0"/>
                  <a:ea typeface="宋体" panose="02010600030101010101" pitchFamily="2" charset="-122"/>
                  <a:cs typeface="+mn-cs"/>
                </a:defRPr>
              </a:lvl9pPr>
            </a:lstStyle>
            <a:p>
              <a:pPr algn="ctr" defTabSz="814705">
                <a:lnSpc>
                  <a:spcPct val="120000"/>
                </a:lnSpc>
                <a:defRPr/>
              </a:pPr>
              <a:endParaRPr lang="zh-CN" altLang="en-US" sz="995">
                <a:latin typeface="字魂59号-创粗黑" panose="00000500000000000000" charset="-122"/>
                <a:ea typeface="字魂59号-创粗黑" panose="00000500000000000000" charset="-122"/>
                <a:cs typeface="字魂59号-创粗黑" panose="00000500000000000000" charset="-122"/>
                <a:sym typeface="Arial" panose="020B0604020202020204" pitchFamily="34" charset="0"/>
              </a:endParaRPr>
            </a:p>
          </p:txBody>
        </p:sp>
        <p:sp>
          <p:nvSpPr>
            <p:cNvPr id="14" name="Text Box 15"/>
            <p:cNvSpPr txBox="1">
              <a:spLocks noChangeArrowheads="1"/>
            </p:cNvSpPr>
            <p:nvPr/>
          </p:nvSpPr>
          <p:spPr bwMode="auto">
            <a:xfrm>
              <a:off x="2218776" y="1760199"/>
              <a:ext cx="79137" cy="206332"/>
            </a:xfrm>
            <a:prstGeom prst="rect">
              <a:avLst/>
            </a:prstGeom>
            <a:noFill/>
            <a:ln w="6350">
              <a:noFill/>
              <a:miter lim="800000"/>
            </a:ln>
            <a:effectLst/>
          </p:spPr>
          <p:txBody>
            <a:bodyPr wrap="none" lIns="0" tIns="0" rIns="0" bIns="0" anchor="ctr">
              <a:spAutoFit/>
            </a:bodyPr>
            <a:lstStyle>
              <a:defPPr>
                <a:defRPr lang="en-US"/>
              </a:defPPr>
              <a:lvl1pPr algn="l" rtl="0" eaLnBrk="0" fontAlgn="base" hangingPunct="0">
                <a:spcBef>
                  <a:spcPct val="0"/>
                </a:spcBef>
                <a:spcAft>
                  <a:spcPct val="0"/>
                </a:spcAft>
                <a:defRPr sz="1300" b="1" kern="1200">
                  <a:solidFill>
                    <a:srgbClr val="000000"/>
                  </a:solidFill>
                  <a:latin typeface="Arial" panose="020B0604020202020204" pitchFamily="34" charset="0"/>
                  <a:ea typeface="宋体" panose="02010600030101010101" pitchFamily="2" charset="-122"/>
                  <a:cs typeface="+mn-cs"/>
                </a:defRPr>
              </a:lvl1pPr>
              <a:lvl2pPr marL="457200" algn="l" rtl="0" eaLnBrk="0" fontAlgn="base" hangingPunct="0">
                <a:spcBef>
                  <a:spcPct val="0"/>
                </a:spcBef>
                <a:spcAft>
                  <a:spcPct val="0"/>
                </a:spcAft>
                <a:defRPr sz="1300" b="1" kern="1200">
                  <a:solidFill>
                    <a:srgbClr val="000000"/>
                  </a:solidFill>
                  <a:latin typeface="Arial" panose="020B0604020202020204" pitchFamily="34" charset="0"/>
                  <a:ea typeface="宋体" panose="02010600030101010101" pitchFamily="2" charset="-122"/>
                  <a:cs typeface="+mn-cs"/>
                </a:defRPr>
              </a:lvl2pPr>
              <a:lvl3pPr marL="914400" algn="l" rtl="0" eaLnBrk="0" fontAlgn="base" hangingPunct="0">
                <a:spcBef>
                  <a:spcPct val="0"/>
                </a:spcBef>
                <a:spcAft>
                  <a:spcPct val="0"/>
                </a:spcAft>
                <a:defRPr sz="1300" b="1" kern="1200">
                  <a:solidFill>
                    <a:srgbClr val="000000"/>
                  </a:solidFill>
                  <a:latin typeface="Arial" panose="020B0604020202020204" pitchFamily="34" charset="0"/>
                  <a:ea typeface="宋体" panose="02010600030101010101" pitchFamily="2" charset="-122"/>
                  <a:cs typeface="+mn-cs"/>
                </a:defRPr>
              </a:lvl3pPr>
              <a:lvl4pPr marL="1371600" algn="l" rtl="0" eaLnBrk="0" fontAlgn="base" hangingPunct="0">
                <a:spcBef>
                  <a:spcPct val="0"/>
                </a:spcBef>
                <a:spcAft>
                  <a:spcPct val="0"/>
                </a:spcAft>
                <a:defRPr sz="1300" b="1" kern="1200">
                  <a:solidFill>
                    <a:srgbClr val="000000"/>
                  </a:solidFill>
                  <a:latin typeface="Arial" panose="020B0604020202020204" pitchFamily="34" charset="0"/>
                  <a:ea typeface="宋体" panose="02010600030101010101" pitchFamily="2" charset="-122"/>
                  <a:cs typeface="+mn-cs"/>
                </a:defRPr>
              </a:lvl4pPr>
              <a:lvl5pPr marL="1828800" algn="l" rtl="0" eaLnBrk="0" fontAlgn="base" hangingPunct="0">
                <a:spcBef>
                  <a:spcPct val="0"/>
                </a:spcBef>
                <a:spcAft>
                  <a:spcPct val="0"/>
                </a:spcAft>
                <a:defRPr sz="1300" b="1" kern="1200">
                  <a:solidFill>
                    <a:srgbClr val="000000"/>
                  </a:solidFill>
                  <a:latin typeface="Arial" panose="020B0604020202020204" pitchFamily="34" charset="0"/>
                  <a:ea typeface="宋体" panose="02010600030101010101" pitchFamily="2" charset="-122"/>
                  <a:cs typeface="+mn-cs"/>
                </a:defRPr>
              </a:lvl5pPr>
              <a:lvl6pPr marL="2286000" algn="l" defTabSz="914400" rtl="0" eaLnBrk="1" latinLnBrk="0" hangingPunct="1">
                <a:defRPr sz="1300" b="1" kern="1200">
                  <a:solidFill>
                    <a:srgbClr val="000000"/>
                  </a:solidFill>
                  <a:latin typeface="Arial" panose="020B0604020202020204" pitchFamily="34" charset="0"/>
                  <a:ea typeface="宋体" panose="02010600030101010101" pitchFamily="2" charset="-122"/>
                  <a:cs typeface="+mn-cs"/>
                </a:defRPr>
              </a:lvl6pPr>
              <a:lvl7pPr marL="2743200" algn="l" defTabSz="914400" rtl="0" eaLnBrk="1" latinLnBrk="0" hangingPunct="1">
                <a:defRPr sz="1300" b="1" kern="1200">
                  <a:solidFill>
                    <a:srgbClr val="000000"/>
                  </a:solidFill>
                  <a:latin typeface="Arial" panose="020B0604020202020204" pitchFamily="34" charset="0"/>
                  <a:ea typeface="宋体" panose="02010600030101010101" pitchFamily="2" charset="-122"/>
                  <a:cs typeface="+mn-cs"/>
                </a:defRPr>
              </a:lvl7pPr>
              <a:lvl8pPr marL="3200400" algn="l" defTabSz="914400" rtl="0" eaLnBrk="1" latinLnBrk="0" hangingPunct="1">
                <a:defRPr sz="1300" b="1" kern="1200">
                  <a:solidFill>
                    <a:srgbClr val="000000"/>
                  </a:solidFill>
                  <a:latin typeface="Arial" panose="020B0604020202020204" pitchFamily="34" charset="0"/>
                  <a:ea typeface="宋体" panose="02010600030101010101" pitchFamily="2" charset="-122"/>
                  <a:cs typeface="+mn-cs"/>
                </a:defRPr>
              </a:lvl8pPr>
              <a:lvl9pPr marL="3657600" algn="l" defTabSz="914400" rtl="0" eaLnBrk="1" latinLnBrk="0" hangingPunct="1">
                <a:defRPr sz="1300" b="1" kern="1200">
                  <a:solidFill>
                    <a:srgbClr val="000000"/>
                  </a:solidFill>
                  <a:latin typeface="Arial" panose="020B0604020202020204" pitchFamily="34" charset="0"/>
                  <a:ea typeface="宋体" panose="02010600030101010101" pitchFamily="2" charset="-122"/>
                  <a:cs typeface="+mn-cs"/>
                </a:defRPr>
              </a:lvl9pPr>
            </a:lstStyle>
            <a:p>
              <a:pPr algn="ctr" defTabSz="814705">
                <a:lnSpc>
                  <a:spcPct val="120000"/>
                </a:lnSpc>
                <a:defRPr/>
              </a:pPr>
              <a:r>
                <a:rPr lang="zh-CN" altLang="en-US" sz="995" dirty="0">
                  <a:solidFill>
                    <a:srgbClr val="2E6F57"/>
                  </a:solidFill>
                  <a:latin typeface="字魂59号-创粗黑" panose="00000500000000000000" charset="-122"/>
                  <a:ea typeface="字魂59号-创粗黑" panose="00000500000000000000" charset="-122"/>
                  <a:cs typeface="字魂59号-创粗黑" panose="00000500000000000000" charset="-122"/>
                  <a:sym typeface="Arial" panose="020B0604020202020204" pitchFamily="34" charset="0"/>
                </a:rPr>
                <a:t>1</a:t>
              </a:r>
              <a:endParaRPr lang="zh-CN" altLang="en-US" sz="995" dirty="0">
                <a:solidFill>
                  <a:srgbClr val="2E6F57"/>
                </a:solidFill>
                <a:latin typeface="字魂59号-创粗黑" panose="00000500000000000000" charset="-122"/>
                <a:ea typeface="字魂59号-创粗黑" panose="00000500000000000000" charset="-122"/>
                <a:cs typeface="字魂59号-创粗黑" panose="00000500000000000000" charset="-122"/>
                <a:sym typeface="Arial" panose="020B0604020202020204" pitchFamily="34" charset="0"/>
              </a:endParaRPr>
            </a:p>
          </p:txBody>
        </p:sp>
        <p:sp>
          <p:nvSpPr>
            <p:cNvPr id="15" name="Text Box 16"/>
            <p:cNvSpPr txBox="1">
              <a:spLocks noChangeArrowheads="1"/>
            </p:cNvSpPr>
            <p:nvPr/>
          </p:nvSpPr>
          <p:spPr bwMode="auto">
            <a:xfrm>
              <a:off x="4552597" y="1786760"/>
              <a:ext cx="79137" cy="187340"/>
            </a:xfrm>
            <a:prstGeom prst="rect">
              <a:avLst/>
            </a:prstGeom>
            <a:noFill/>
            <a:ln w="6350">
              <a:noFill/>
              <a:miter lim="800000"/>
            </a:ln>
            <a:effectLst/>
          </p:spPr>
          <p:txBody>
            <a:bodyPr wrap="none" lIns="0" tIns="0" rIns="0" bIns="0" anchor="t" anchorCtr="0">
              <a:spAutoFit/>
            </a:bodyPr>
            <a:lstStyle>
              <a:defPPr>
                <a:defRPr lang="zh-CN"/>
              </a:defPPr>
              <a:lvl1pPr marR="0" lvl="0" indent="0" algn="ctr" eaLnBrk="0" fontAlgn="base" hangingPunct="0">
                <a:lnSpc>
                  <a:spcPct val="100000"/>
                </a:lnSpc>
                <a:spcBef>
                  <a:spcPct val="0"/>
                </a:spcBef>
                <a:spcAft>
                  <a:spcPct val="0"/>
                </a:spcAft>
                <a:buClrTx/>
                <a:buSzTx/>
                <a:buFontTx/>
                <a:buNone/>
                <a:defRPr kumimoji="0" sz="1300" b="1" i="0" u="none" strike="noStrike" cap="none" spc="0" normalizeH="0" baseline="0">
                  <a:ln>
                    <a:noFill/>
                  </a:ln>
                  <a:solidFill>
                    <a:srgbClr val="000000"/>
                  </a:solidFill>
                  <a:effectLst/>
                  <a:uLnTx/>
                  <a:uFillTx/>
                  <a:latin typeface="Arial Black" panose="020B0A04020102020204" pitchFamily="34" charset="0"/>
                  <a:ea typeface="微软雅黑" panose="020B0503020204020204" pitchFamily="34" charset="-122"/>
                </a:defRPr>
              </a:lvl1pPr>
              <a:lvl2pPr eaLnBrk="0" fontAlgn="base" hangingPunct="0">
                <a:spcBef>
                  <a:spcPct val="0"/>
                </a:spcBef>
                <a:spcAft>
                  <a:spcPct val="0"/>
                </a:spcAft>
                <a:defRPr sz="1300" b="1">
                  <a:solidFill>
                    <a:srgbClr val="000000"/>
                  </a:solidFill>
                  <a:latin typeface="Arial" panose="020B0604020202020204" pitchFamily="34" charset="0"/>
                  <a:ea typeface="宋体" panose="02010600030101010101" pitchFamily="2" charset="-122"/>
                </a:defRPr>
              </a:lvl2pPr>
              <a:lvl3pPr eaLnBrk="0" fontAlgn="base" hangingPunct="0">
                <a:spcBef>
                  <a:spcPct val="0"/>
                </a:spcBef>
                <a:spcAft>
                  <a:spcPct val="0"/>
                </a:spcAft>
                <a:defRPr sz="1300" b="1">
                  <a:solidFill>
                    <a:srgbClr val="000000"/>
                  </a:solidFill>
                  <a:latin typeface="Arial" panose="020B0604020202020204" pitchFamily="34" charset="0"/>
                  <a:ea typeface="宋体" panose="02010600030101010101" pitchFamily="2" charset="-122"/>
                </a:defRPr>
              </a:lvl3pPr>
              <a:lvl4pPr eaLnBrk="0" fontAlgn="base" hangingPunct="0">
                <a:spcBef>
                  <a:spcPct val="0"/>
                </a:spcBef>
                <a:spcAft>
                  <a:spcPct val="0"/>
                </a:spcAft>
                <a:defRPr sz="1300" b="1">
                  <a:solidFill>
                    <a:srgbClr val="000000"/>
                  </a:solidFill>
                  <a:latin typeface="Arial" panose="020B0604020202020204" pitchFamily="34" charset="0"/>
                  <a:ea typeface="宋体" panose="02010600030101010101" pitchFamily="2" charset="-122"/>
                </a:defRPr>
              </a:lvl4pPr>
              <a:lvl5pPr eaLnBrk="0" fontAlgn="base" hangingPunct="0">
                <a:spcBef>
                  <a:spcPct val="0"/>
                </a:spcBef>
                <a:spcAft>
                  <a:spcPct val="0"/>
                </a:spcAft>
                <a:defRPr sz="1300" b="1">
                  <a:solidFill>
                    <a:srgbClr val="000000"/>
                  </a:solidFill>
                  <a:latin typeface="Arial" panose="020B0604020202020204" pitchFamily="34" charset="0"/>
                  <a:ea typeface="宋体" panose="02010600030101010101" pitchFamily="2" charset="-122"/>
                </a:defRPr>
              </a:lvl5pPr>
              <a:lvl6pPr>
                <a:defRPr sz="1300" b="1">
                  <a:solidFill>
                    <a:srgbClr val="000000"/>
                  </a:solidFill>
                  <a:latin typeface="Arial" panose="020B0604020202020204" pitchFamily="34" charset="0"/>
                  <a:ea typeface="宋体" panose="02010600030101010101" pitchFamily="2" charset="-122"/>
                </a:defRPr>
              </a:lvl6pPr>
              <a:lvl7pPr>
                <a:defRPr sz="1300" b="1">
                  <a:solidFill>
                    <a:srgbClr val="000000"/>
                  </a:solidFill>
                  <a:latin typeface="Arial" panose="020B0604020202020204" pitchFamily="34" charset="0"/>
                  <a:ea typeface="宋体" panose="02010600030101010101" pitchFamily="2" charset="-122"/>
                </a:defRPr>
              </a:lvl7pPr>
              <a:lvl8pPr>
                <a:defRPr sz="1300" b="1">
                  <a:solidFill>
                    <a:srgbClr val="000000"/>
                  </a:solidFill>
                  <a:latin typeface="Arial" panose="020B0604020202020204" pitchFamily="34" charset="0"/>
                  <a:ea typeface="宋体" panose="02010600030101010101" pitchFamily="2" charset="-122"/>
                </a:defRPr>
              </a:lvl8pPr>
              <a:lvl9pPr>
                <a:defRPr sz="1300" b="1">
                  <a:solidFill>
                    <a:srgbClr val="000000"/>
                  </a:solidFill>
                  <a:latin typeface="Arial" panose="020B0604020202020204" pitchFamily="34" charset="0"/>
                  <a:ea typeface="宋体" panose="02010600030101010101" pitchFamily="2" charset="-122"/>
                </a:defRPr>
              </a:lvl9pPr>
            </a:lstStyle>
            <a:p>
              <a:pPr>
                <a:lnSpc>
                  <a:spcPct val="120000"/>
                </a:lnSpc>
              </a:pPr>
              <a:r>
                <a:rPr lang="zh-CN" altLang="en-US" sz="995" dirty="0">
                  <a:solidFill>
                    <a:srgbClr val="2E6F57"/>
                  </a:solidFill>
                  <a:latin typeface="字魂59号-创粗黑" panose="00000500000000000000" charset="-122"/>
                  <a:ea typeface="字魂59号-创粗黑" panose="00000500000000000000" charset="-122"/>
                  <a:cs typeface="字魂59号-创粗黑" panose="00000500000000000000" charset="-122"/>
                  <a:sym typeface="Arial" panose="020B0604020202020204" pitchFamily="34" charset="0"/>
                </a:rPr>
                <a:t>2</a:t>
              </a:r>
              <a:endParaRPr lang="zh-CN" altLang="en-US" sz="995" dirty="0">
                <a:solidFill>
                  <a:srgbClr val="2E6F57"/>
                </a:solidFill>
                <a:latin typeface="字魂59号-创粗黑" panose="00000500000000000000" charset="-122"/>
                <a:ea typeface="字魂59号-创粗黑" panose="00000500000000000000" charset="-122"/>
                <a:cs typeface="字魂59号-创粗黑" panose="00000500000000000000" charset="-122"/>
                <a:sym typeface="Arial" panose="020B0604020202020204" pitchFamily="34" charset="0"/>
              </a:endParaRPr>
            </a:p>
          </p:txBody>
        </p:sp>
        <p:sp>
          <p:nvSpPr>
            <p:cNvPr id="16" name="Text Box 17"/>
            <p:cNvSpPr txBox="1">
              <a:spLocks noChangeArrowheads="1"/>
            </p:cNvSpPr>
            <p:nvPr/>
          </p:nvSpPr>
          <p:spPr bwMode="auto">
            <a:xfrm>
              <a:off x="6869916" y="1769694"/>
              <a:ext cx="79137" cy="187340"/>
            </a:xfrm>
            <a:prstGeom prst="rect">
              <a:avLst/>
            </a:prstGeom>
            <a:noFill/>
            <a:ln w="6350">
              <a:noFill/>
              <a:miter lim="800000"/>
            </a:ln>
            <a:effectLst/>
          </p:spPr>
          <p:txBody>
            <a:bodyPr wrap="none" lIns="0" tIns="0" rIns="0" bIns="0" anchor="ctr">
              <a:spAutoFit/>
            </a:bodyPr>
            <a:lstStyle>
              <a:defPPr>
                <a:defRPr lang="zh-CN"/>
              </a:defPPr>
              <a:lvl1pPr marR="0" lvl="0" indent="0" algn="ctr" eaLnBrk="0" fontAlgn="base" hangingPunct="0">
                <a:lnSpc>
                  <a:spcPct val="100000"/>
                </a:lnSpc>
                <a:spcBef>
                  <a:spcPct val="0"/>
                </a:spcBef>
                <a:spcAft>
                  <a:spcPct val="0"/>
                </a:spcAft>
                <a:buClrTx/>
                <a:buSzTx/>
                <a:buFontTx/>
                <a:buNone/>
                <a:defRPr kumimoji="0" sz="1300" b="1" i="0" u="none" strike="noStrike" cap="none" spc="0" normalizeH="0" baseline="0">
                  <a:ln>
                    <a:noFill/>
                  </a:ln>
                  <a:solidFill>
                    <a:srgbClr val="000000"/>
                  </a:solidFill>
                  <a:effectLst/>
                  <a:uLnTx/>
                  <a:uFillTx/>
                  <a:latin typeface="Arial Black" panose="020B0A04020102020204" pitchFamily="34" charset="0"/>
                  <a:ea typeface="微软雅黑" panose="020B0503020204020204" pitchFamily="34" charset="-122"/>
                </a:defRPr>
              </a:lvl1pPr>
              <a:lvl2pPr eaLnBrk="0" fontAlgn="base" hangingPunct="0">
                <a:spcBef>
                  <a:spcPct val="0"/>
                </a:spcBef>
                <a:spcAft>
                  <a:spcPct val="0"/>
                </a:spcAft>
                <a:defRPr sz="1300" b="1">
                  <a:solidFill>
                    <a:srgbClr val="000000"/>
                  </a:solidFill>
                  <a:latin typeface="Arial" panose="020B0604020202020204" pitchFamily="34" charset="0"/>
                  <a:ea typeface="宋体" panose="02010600030101010101" pitchFamily="2" charset="-122"/>
                </a:defRPr>
              </a:lvl2pPr>
              <a:lvl3pPr eaLnBrk="0" fontAlgn="base" hangingPunct="0">
                <a:spcBef>
                  <a:spcPct val="0"/>
                </a:spcBef>
                <a:spcAft>
                  <a:spcPct val="0"/>
                </a:spcAft>
                <a:defRPr sz="1300" b="1">
                  <a:solidFill>
                    <a:srgbClr val="000000"/>
                  </a:solidFill>
                  <a:latin typeface="Arial" panose="020B0604020202020204" pitchFamily="34" charset="0"/>
                  <a:ea typeface="宋体" panose="02010600030101010101" pitchFamily="2" charset="-122"/>
                </a:defRPr>
              </a:lvl3pPr>
              <a:lvl4pPr eaLnBrk="0" fontAlgn="base" hangingPunct="0">
                <a:spcBef>
                  <a:spcPct val="0"/>
                </a:spcBef>
                <a:spcAft>
                  <a:spcPct val="0"/>
                </a:spcAft>
                <a:defRPr sz="1300" b="1">
                  <a:solidFill>
                    <a:srgbClr val="000000"/>
                  </a:solidFill>
                  <a:latin typeface="Arial" panose="020B0604020202020204" pitchFamily="34" charset="0"/>
                  <a:ea typeface="宋体" panose="02010600030101010101" pitchFamily="2" charset="-122"/>
                </a:defRPr>
              </a:lvl4pPr>
              <a:lvl5pPr eaLnBrk="0" fontAlgn="base" hangingPunct="0">
                <a:spcBef>
                  <a:spcPct val="0"/>
                </a:spcBef>
                <a:spcAft>
                  <a:spcPct val="0"/>
                </a:spcAft>
                <a:defRPr sz="1300" b="1">
                  <a:solidFill>
                    <a:srgbClr val="000000"/>
                  </a:solidFill>
                  <a:latin typeface="Arial" panose="020B0604020202020204" pitchFamily="34" charset="0"/>
                  <a:ea typeface="宋体" panose="02010600030101010101" pitchFamily="2" charset="-122"/>
                </a:defRPr>
              </a:lvl5pPr>
              <a:lvl6pPr>
                <a:defRPr sz="1300" b="1">
                  <a:solidFill>
                    <a:srgbClr val="000000"/>
                  </a:solidFill>
                  <a:latin typeface="Arial" panose="020B0604020202020204" pitchFamily="34" charset="0"/>
                  <a:ea typeface="宋体" panose="02010600030101010101" pitchFamily="2" charset="-122"/>
                </a:defRPr>
              </a:lvl6pPr>
              <a:lvl7pPr>
                <a:defRPr sz="1300" b="1">
                  <a:solidFill>
                    <a:srgbClr val="000000"/>
                  </a:solidFill>
                  <a:latin typeface="Arial" panose="020B0604020202020204" pitchFamily="34" charset="0"/>
                  <a:ea typeface="宋体" panose="02010600030101010101" pitchFamily="2" charset="-122"/>
                </a:defRPr>
              </a:lvl7pPr>
              <a:lvl8pPr>
                <a:defRPr sz="1300" b="1">
                  <a:solidFill>
                    <a:srgbClr val="000000"/>
                  </a:solidFill>
                  <a:latin typeface="Arial" panose="020B0604020202020204" pitchFamily="34" charset="0"/>
                  <a:ea typeface="宋体" panose="02010600030101010101" pitchFamily="2" charset="-122"/>
                </a:defRPr>
              </a:lvl8pPr>
              <a:lvl9pPr>
                <a:defRPr sz="1300" b="1">
                  <a:solidFill>
                    <a:srgbClr val="000000"/>
                  </a:solidFill>
                  <a:latin typeface="Arial" panose="020B0604020202020204" pitchFamily="34" charset="0"/>
                  <a:ea typeface="宋体" panose="02010600030101010101" pitchFamily="2" charset="-122"/>
                </a:defRPr>
              </a:lvl9pPr>
            </a:lstStyle>
            <a:p>
              <a:pPr>
                <a:lnSpc>
                  <a:spcPct val="120000"/>
                </a:lnSpc>
              </a:pPr>
              <a:r>
                <a:rPr lang="zh-CN" altLang="en-US" sz="995" dirty="0">
                  <a:solidFill>
                    <a:srgbClr val="2E6F57"/>
                  </a:solidFill>
                  <a:latin typeface="字魂59号-创粗黑" panose="00000500000000000000" charset="-122"/>
                  <a:ea typeface="字魂59号-创粗黑" panose="00000500000000000000" charset="-122"/>
                  <a:cs typeface="字魂59号-创粗黑" panose="00000500000000000000" charset="-122"/>
                  <a:sym typeface="Arial" panose="020B0604020202020204" pitchFamily="34" charset="0"/>
                </a:rPr>
                <a:t>3</a:t>
              </a:r>
              <a:endParaRPr lang="zh-CN" altLang="en-US" sz="995" dirty="0">
                <a:solidFill>
                  <a:srgbClr val="2E6F57"/>
                </a:solidFill>
                <a:latin typeface="字魂59号-创粗黑" panose="00000500000000000000" charset="-122"/>
                <a:ea typeface="字魂59号-创粗黑" panose="00000500000000000000" charset="-122"/>
                <a:cs typeface="字魂59号-创粗黑" panose="00000500000000000000" charset="-122"/>
                <a:sym typeface="Arial" panose="020B0604020202020204" pitchFamily="34" charset="0"/>
              </a:endParaRPr>
            </a:p>
          </p:txBody>
        </p:sp>
        <p:sp>
          <p:nvSpPr>
            <p:cNvPr id="17" name="TextBox 11"/>
            <p:cNvSpPr txBox="1">
              <a:spLocks noChangeArrowheads="1"/>
            </p:cNvSpPr>
            <p:nvPr/>
          </p:nvSpPr>
          <p:spPr bwMode="auto">
            <a:xfrm flipH="1">
              <a:off x="1897609" y="2271669"/>
              <a:ext cx="713402" cy="471515"/>
            </a:xfrm>
            <a:prstGeom prst="rect">
              <a:avLst/>
            </a:prstGeom>
            <a:noFill/>
            <a:ln>
              <a:noFill/>
            </a:ln>
            <a:effectLst/>
          </p:spPr>
          <p:txBody>
            <a:bodyPr wrap="square" lIns="0" tIns="0" rIns="0" bIns="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20000"/>
                </a:lnSpc>
              </a:pPr>
              <a:r>
                <a:rPr lang="zh-CN" altLang="en-US" sz="1140" dirty="0">
                  <a:solidFill>
                    <a:schemeClr val="bg1"/>
                  </a:solidFill>
                  <a:latin typeface="字魂59号-创粗黑" panose="00000500000000000000" charset="-122"/>
                  <a:ea typeface="字魂59号-创粗黑" panose="00000500000000000000" charset="-122"/>
                  <a:cs typeface="字魂59号-创粗黑" panose="00000500000000000000" charset="-122"/>
                  <a:sym typeface="Arial" panose="020B0604020202020204" pitchFamily="34" charset="0"/>
                </a:rPr>
                <a:t>请替换文字内容</a:t>
              </a:r>
              <a:endParaRPr lang="zh-CN" altLang="en-US" sz="1140" dirty="0">
                <a:solidFill>
                  <a:schemeClr val="bg1"/>
                </a:solidFill>
                <a:latin typeface="字魂59号-创粗黑" panose="00000500000000000000" charset="-122"/>
                <a:ea typeface="字魂59号-创粗黑" panose="00000500000000000000" charset="-122"/>
                <a:cs typeface="字魂59号-创粗黑" panose="00000500000000000000" charset="-122"/>
                <a:sym typeface="Arial" panose="020B0604020202020204" pitchFamily="34" charset="0"/>
              </a:endParaRPr>
            </a:p>
          </p:txBody>
        </p:sp>
        <p:sp>
          <p:nvSpPr>
            <p:cNvPr id="18" name="TextBox 11"/>
            <p:cNvSpPr txBox="1">
              <a:spLocks noChangeArrowheads="1"/>
            </p:cNvSpPr>
            <p:nvPr/>
          </p:nvSpPr>
          <p:spPr bwMode="auto">
            <a:xfrm flipH="1">
              <a:off x="4245583" y="2241697"/>
              <a:ext cx="724521" cy="471515"/>
            </a:xfrm>
            <a:prstGeom prst="rect">
              <a:avLst/>
            </a:prstGeom>
            <a:noFill/>
            <a:ln>
              <a:noFill/>
            </a:ln>
            <a:effectLst/>
          </p:spPr>
          <p:txBody>
            <a:bodyPr wrap="square" lIns="0" tIns="0" rIns="0" bIns="0" anchor="t" anchorCtr="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20000"/>
                </a:lnSpc>
              </a:pPr>
              <a:r>
                <a:rPr lang="zh-CN" altLang="en-US" sz="1140" dirty="0">
                  <a:solidFill>
                    <a:schemeClr val="bg1"/>
                  </a:solidFill>
                  <a:latin typeface="字魂59号-创粗黑" panose="00000500000000000000" charset="-122"/>
                  <a:ea typeface="字魂59号-创粗黑" panose="00000500000000000000" charset="-122"/>
                  <a:cs typeface="字魂59号-创粗黑" panose="00000500000000000000" charset="-122"/>
                  <a:sym typeface="Arial" panose="020B0604020202020204" pitchFamily="34" charset="0"/>
                </a:rPr>
                <a:t>请替换文字内容</a:t>
              </a:r>
              <a:endParaRPr lang="zh-CN" altLang="en-US" sz="1140" dirty="0">
                <a:solidFill>
                  <a:schemeClr val="bg1"/>
                </a:solidFill>
                <a:latin typeface="字魂59号-创粗黑" panose="00000500000000000000" charset="-122"/>
                <a:ea typeface="字魂59号-创粗黑" panose="00000500000000000000" charset="-122"/>
                <a:cs typeface="字魂59号-创粗黑" panose="00000500000000000000" charset="-122"/>
                <a:sym typeface="Arial" panose="020B0604020202020204" pitchFamily="34" charset="0"/>
              </a:endParaRPr>
            </a:p>
          </p:txBody>
        </p:sp>
        <p:sp>
          <p:nvSpPr>
            <p:cNvPr id="19" name="TextBox 11"/>
            <p:cNvSpPr txBox="1">
              <a:spLocks noChangeArrowheads="1"/>
            </p:cNvSpPr>
            <p:nvPr/>
          </p:nvSpPr>
          <p:spPr bwMode="auto">
            <a:xfrm flipH="1">
              <a:off x="6564081" y="2221374"/>
              <a:ext cx="725693" cy="471515"/>
            </a:xfrm>
            <a:prstGeom prst="rect">
              <a:avLst/>
            </a:prstGeom>
            <a:noFill/>
            <a:ln>
              <a:noFill/>
            </a:ln>
            <a:effectLst/>
          </p:spPr>
          <p:txBody>
            <a:bodyPr wrap="square" lIns="0" tIns="0" rIns="0" bIns="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20000"/>
                </a:lnSpc>
              </a:pPr>
              <a:r>
                <a:rPr lang="zh-CN" altLang="en-US" sz="1140" dirty="0">
                  <a:solidFill>
                    <a:schemeClr val="bg1"/>
                  </a:solidFill>
                  <a:latin typeface="字魂59号-创粗黑" panose="00000500000000000000" charset="-122"/>
                  <a:ea typeface="字魂59号-创粗黑" panose="00000500000000000000" charset="-122"/>
                  <a:cs typeface="字魂59号-创粗黑" panose="00000500000000000000" charset="-122"/>
                  <a:sym typeface="Arial" panose="020B0604020202020204" pitchFamily="34" charset="0"/>
                </a:rPr>
                <a:t>请替换文字内容</a:t>
              </a:r>
              <a:endParaRPr lang="zh-CN" altLang="en-US" sz="1140" dirty="0">
                <a:solidFill>
                  <a:schemeClr val="bg1"/>
                </a:solidFill>
                <a:latin typeface="字魂59号-创粗黑" panose="00000500000000000000" charset="-122"/>
                <a:ea typeface="字魂59号-创粗黑" panose="00000500000000000000" charset="-122"/>
                <a:cs typeface="字魂59号-创粗黑" panose="00000500000000000000" charset="-122"/>
                <a:sym typeface="Arial" panose="020B0604020202020204" pitchFamily="34" charset="0"/>
              </a:endParaRPr>
            </a:p>
          </p:txBody>
        </p:sp>
      </p:grpSp>
    </p:spTree>
  </p:cSld>
  <p:clrMapOvr>
    <a:masterClrMapping/>
  </p:clrMapOvr>
  <mc:AlternateContent xmlns:mc="http://schemas.openxmlformats.org/markup-compatibility/2006">
    <mc:Choice xmlns:p14="http://schemas.microsoft.com/office/powerpoint/2010/main" Requires="p14">
      <p:transition spd="slow" p14:dur="1500" advTm="3000">
        <p:random/>
      </p:transition>
    </mc:Choice>
    <mc:Fallback>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 presetClass="entr" presetSubtype="4" fill="hold" grpId="0" nodeType="afterEffect">
                                  <p:stCondLst>
                                    <p:cond delay="0"/>
                                  </p:stCondLst>
                                  <p:childTnLst>
                                    <p:set>
                                      <p:cBhvr>
                                        <p:cTn id="12" dur="1" fill="hold">
                                          <p:stCondLst>
                                            <p:cond delay="0"/>
                                          </p:stCondLst>
                                        </p:cTn>
                                        <p:tgtEl>
                                          <p:spTgt spid="2"/>
                                        </p:tgtEl>
                                        <p:attrNameLst>
                                          <p:attrName>style.visibility</p:attrName>
                                        </p:attrNameLst>
                                      </p:cBhvr>
                                      <p:to>
                                        <p:strVal val="visible"/>
                                      </p:to>
                                    </p:set>
                                    <p:anim calcmode="lin" valueType="num">
                                      <p:cBhvr additive="base">
                                        <p:cTn id="13" dur="500" fill="hold"/>
                                        <p:tgtEl>
                                          <p:spTgt spid="2"/>
                                        </p:tgtEl>
                                        <p:attrNameLst>
                                          <p:attrName>ppt_x</p:attrName>
                                        </p:attrNameLst>
                                      </p:cBhvr>
                                      <p:tavLst>
                                        <p:tav tm="0">
                                          <p:val>
                                            <p:strVal val="#ppt_x"/>
                                          </p:val>
                                        </p:tav>
                                        <p:tav tm="100000">
                                          <p:val>
                                            <p:strVal val="#ppt_x"/>
                                          </p:val>
                                        </p:tav>
                                      </p:tavLst>
                                    </p:anim>
                                    <p:anim calcmode="lin" valueType="num">
                                      <p:cBhvr additive="base">
                                        <p:cTn id="14" dur="500" fill="hold"/>
                                        <p:tgtEl>
                                          <p:spTgt spid="2"/>
                                        </p:tgtEl>
                                        <p:attrNameLst>
                                          <p:attrName>ppt_y</p:attrName>
                                        </p:attrNameLst>
                                      </p:cBhvr>
                                      <p:tavLst>
                                        <p:tav tm="0">
                                          <p:val>
                                            <p:strVal val="1+#ppt_h/2"/>
                                          </p:val>
                                        </p:tav>
                                        <p:tav tm="100000">
                                          <p:val>
                                            <p:strVal val="#ppt_y"/>
                                          </p:val>
                                        </p:tav>
                                      </p:tavLst>
                                    </p:anim>
                                  </p:childTnLst>
                                </p:cTn>
                              </p:par>
                            </p:childTnLst>
                          </p:cTn>
                        </p:par>
                        <p:par>
                          <p:cTn id="15" fill="hold">
                            <p:stCondLst>
                              <p:cond delay="1500"/>
                            </p:stCondLst>
                            <p:childTnLst>
                              <p:par>
                                <p:cTn id="16" presetID="2" presetClass="entr" presetSubtype="4" fill="hold" grpId="0" nodeType="afterEffect">
                                  <p:stCondLst>
                                    <p:cond delay="0"/>
                                  </p:stCondLst>
                                  <p:childTnLst>
                                    <p:set>
                                      <p:cBhvr>
                                        <p:cTn id="17" dur="1" fill="hold">
                                          <p:stCondLst>
                                            <p:cond delay="0"/>
                                          </p:stCondLst>
                                        </p:cTn>
                                        <p:tgtEl>
                                          <p:spTgt spid="3"/>
                                        </p:tgtEl>
                                        <p:attrNameLst>
                                          <p:attrName>style.visibility</p:attrName>
                                        </p:attrNameLst>
                                      </p:cBhvr>
                                      <p:to>
                                        <p:strVal val="visible"/>
                                      </p:to>
                                    </p:set>
                                    <p:anim calcmode="lin" valueType="num">
                                      <p:cBhvr additive="base">
                                        <p:cTn id="18" dur="500" fill="hold"/>
                                        <p:tgtEl>
                                          <p:spTgt spid="3"/>
                                        </p:tgtEl>
                                        <p:attrNameLst>
                                          <p:attrName>ppt_x</p:attrName>
                                        </p:attrNameLst>
                                      </p:cBhvr>
                                      <p:tavLst>
                                        <p:tav tm="0">
                                          <p:val>
                                            <p:strVal val="#ppt_x"/>
                                          </p:val>
                                        </p:tav>
                                        <p:tav tm="100000">
                                          <p:val>
                                            <p:strVal val="#ppt_x"/>
                                          </p:val>
                                        </p:tav>
                                      </p:tavLst>
                                    </p:anim>
                                    <p:anim calcmode="lin" valueType="num">
                                      <p:cBhvr additive="base">
                                        <p:cTn id="19" dur="500" fill="hold"/>
                                        <p:tgtEl>
                                          <p:spTgt spid="3"/>
                                        </p:tgtEl>
                                        <p:attrNameLst>
                                          <p:attrName>ppt_y</p:attrName>
                                        </p:attrNameLst>
                                      </p:cBhvr>
                                      <p:tavLst>
                                        <p:tav tm="0">
                                          <p:val>
                                            <p:strVal val="1+#ppt_h/2"/>
                                          </p:val>
                                        </p:tav>
                                        <p:tav tm="100000">
                                          <p:val>
                                            <p:strVal val="#ppt_y"/>
                                          </p:val>
                                        </p:tav>
                                      </p:tavLst>
                                    </p:anim>
                                  </p:childTnLst>
                                </p:cTn>
                              </p:par>
                            </p:childTnLst>
                          </p:cTn>
                        </p:par>
                        <p:par>
                          <p:cTn id="20" fill="hold">
                            <p:stCondLst>
                              <p:cond delay="2000"/>
                            </p:stCondLst>
                            <p:childTnLst>
                              <p:par>
                                <p:cTn id="21" presetID="2" presetClass="entr" presetSubtype="4" fill="hold" grpId="0" nodeType="afterEffect">
                                  <p:stCondLst>
                                    <p:cond delay="0"/>
                                  </p:stCondLst>
                                  <p:childTnLst>
                                    <p:set>
                                      <p:cBhvr>
                                        <p:cTn id="22" dur="1" fill="hold">
                                          <p:stCondLst>
                                            <p:cond delay="0"/>
                                          </p:stCondLst>
                                        </p:cTn>
                                        <p:tgtEl>
                                          <p:spTgt spid="4"/>
                                        </p:tgtEl>
                                        <p:attrNameLst>
                                          <p:attrName>style.visibility</p:attrName>
                                        </p:attrNameLst>
                                      </p:cBhvr>
                                      <p:to>
                                        <p:strVal val="visible"/>
                                      </p:to>
                                    </p:set>
                                    <p:anim calcmode="lin" valueType="num">
                                      <p:cBhvr additive="base">
                                        <p:cTn id="23" dur="500" fill="hold"/>
                                        <p:tgtEl>
                                          <p:spTgt spid="4"/>
                                        </p:tgtEl>
                                        <p:attrNameLst>
                                          <p:attrName>ppt_x</p:attrName>
                                        </p:attrNameLst>
                                      </p:cBhvr>
                                      <p:tavLst>
                                        <p:tav tm="0">
                                          <p:val>
                                            <p:strVal val="#ppt_x"/>
                                          </p:val>
                                        </p:tav>
                                        <p:tav tm="100000">
                                          <p:val>
                                            <p:strVal val="#ppt_x"/>
                                          </p:val>
                                        </p:tav>
                                      </p:tavLst>
                                    </p:anim>
                                    <p:anim calcmode="lin" valueType="num">
                                      <p:cBhvr additive="base">
                                        <p:cTn id="2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1">
            <a:lum/>
          </a:blip>
          <a:srcRect/>
          <a:stretch>
            <a:fillRect t="-9000" b="-9000"/>
          </a:stretch>
        </a:blipFill>
        <a:effectLst/>
      </p:bgPr>
    </p:bg>
    <p:spTree>
      <p:nvGrpSpPr>
        <p:cNvPr id="1" name=""/>
        <p:cNvGrpSpPr/>
        <p:nvPr/>
      </p:nvGrpSpPr>
      <p:grpSpPr>
        <a:xfrm>
          <a:off x="0" y="0"/>
          <a:ext cx="0" cy="0"/>
          <a:chOff x="0" y="0"/>
          <a:chExt cx="0" cy="0"/>
        </a:xfrm>
      </p:grpSpPr>
      <p:sp>
        <p:nvSpPr>
          <p:cNvPr id="4" name="椭圆 3"/>
          <p:cNvSpPr/>
          <p:nvPr/>
        </p:nvSpPr>
        <p:spPr>
          <a:xfrm>
            <a:off x="2630261" y="630011"/>
            <a:ext cx="3883479" cy="3883479"/>
          </a:xfrm>
          <a:prstGeom prst="ellipse">
            <a:avLst/>
          </a:prstGeom>
          <a:solidFill>
            <a:schemeClr val="bg1"/>
          </a:solidFill>
          <a:ln>
            <a:noFill/>
          </a:ln>
          <a:effectLst>
            <a:outerShdw blurRad="508000" sx="103000" sy="103000" algn="ctr" rotWithShape="0">
              <a:prstClr val="black">
                <a:alpha val="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cs typeface="字魂59号-创粗黑" panose="00000500000000000000" charset="-122"/>
            </a:endParaRPr>
          </a:p>
        </p:txBody>
      </p:sp>
      <p:sp>
        <p:nvSpPr>
          <p:cNvPr id="5" name="椭圆 4"/>
          <p:cNvSpPr/>
          <p:nvPr/>
        </p:nvSpPr>
        <p:spPr>
          <a:xfrm>
            <a:off x="2784702" y="784452"/>
            <a:ext cx="3574596" cy="3574596"/>
          </a:xfrm>
          <a:prstGeom prst="ellipse">
            <a:avLst/>
          </a:prstGeom>
          <a:noFill/>
          <a:ln w="38100">
            <a:solidFill>
              <a:srgbClr val="60757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cs typeface="字魂59号-创粗黑" panose="00000500000000000000" charset="-122"/>
            </a:endParaRPr>
          </a:p>
        </p:txBody>
      </p:sp>
      <p:sp>
        <p:nvSpPr>
          <p:cNvPr id="6" name="文本框 5"/>
          <p:cNvSpPr txBox="1"/>
          <p:nvPr/>
        </p:nvSpPr>
        <p:spPr>
          <a:xfrm>
            <a:off x="3866812" y="1406538"/>
            <a:ext cx="1807028" cy="1685077"/>
          </a:xfrm>
          <a:prstGeom prst="rect">
            <a:avLst/>
          </a:prstGeom>
          <a:noFill/>
        </p:spPr>
        <p:txBody>
          <a:bodyPr wrap="square" rtlCol="0">
            <a:spAutoFit/>
          </a:bodyPr>
          <a:lstStyle/>
          <a:p>
            <a:pPr algn="just"/>
            <a:r>
              <a:rPr lang="en-US" altLang="zh-CN" sz="10350" dirty="0">
                <a:solidFill>
                  <a:srgbClr val="2E6F57"/>
                </a:solidFill>
                <a:latin typeface="字魂59号-创粗黑" panose="00000500000000000000" charset="-122"/>
                <a:cs typeface="字魂59号-创粗黑" panose="00000500000000000000" charset="-122"/>
              </a:rPr>
              <a:t>02</a:t>
            </a:r>
            <a:endParaRPr lang="zh-CN" altLang="en-US" sz="10350" dirty="0">
              <a:solidFill>
                <a:srgbClr val="2E6F57"/>
              </a:solidFill>
              <a:latin typeface="字魂59号-创粗黑" panose="00000500000000000000" charset="-122"/>
              <a:cs typeface="字魂59号-创粗黑" panose="00000500000000000000" charset="-122"/>
            </a:endParaRPr>
          </a:p>
        </p:txBody>
      </p:sp>
      <p:sp>
        <p:nvSpPr>
          <p:cNvPr id="7" name="文本框 6"/>
          <p:cNvSpPr txBox="1"/>
          <p:nvPr/>
        </p:nvSpPr>
        <p:spPr>
          <a:xfrm>
            <a:off x="3123179" y="2880295"/>
            <a:ext cx="2897642" cy="553998"/>
          </a:xfrm>
          <a:prstGeom prst="rect">
            <a:avLst/>
          </a:prstGeom>
          <a:noFill/>
        </p:spPr>
        <p:txBody>
          <a:bodyPr wrap="square" rtlCol="0">
            <a:spAutoFit/>
          </a:bodyPr>
          <a:lstStyle/>
          <a:p>
            <a:pPr algn="dist"/>
            <a:r>
              <a:rPr lang="zh-CN" altLang="en-US" sz="3000" b="1" dirty="0">
                <a:solidFill>
                  <a:srgbClr val="2E6F57"/>
                </a:solidFill>
                <a:latin typeface="字魂59号-创粗黑" panose="00000500000000000000" charset="-122"/>
                <a:ea typeface="字魂59号-创粗黑" panose="00000500000000000000" charset="-122"/>
                <a:cs typeface="字魂59号-创粗黑" panose="00000500000000000000" charset="-122"/>
              </a:rPr>
              <a:t>添加您的标题</a:t>
            </a:r>
            <a:endParaRPr lang="zh-CN" altLang="en-US" sz="3000" b="1" dirty="0">
              <a:solidFill>
                <a:srgbClr val="2E6F57"/>
              </a:solidFill>
              <a:latin typeface="字魂59号-创粗黑" panose="00000500000000000000" charset="-122"/>
              <a:ea typeface="字魂59号-创粗黑" panose="00000500000000000000" charset="-122"/>
              <a:cs typeface="字魂59号-创粗黑" panose="00000500000000000000"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Tm="3000">
        <p:random/>
      </p:transition>
    </mc:Choice>
    <mc:Fallback>
      <p:transition spd="slow" advTm="3000">
        <p:random/>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8f2e5448-9656-4f31-881c-dc48f3513f4a" descr="本素材由iSlide™ 提供&#10;iSlide™尊重知识产权并注重保护用户享有的各项权利。郑重提醒您：&#10;iSlide™插件中提供的任何信息内容的所有权、知识产权归其原始权利人或权利受让人所有，您免费/购买获得的是信息内容的使用权，并受下述条款的约束；&#10;1. 您仅可以个人非商业用途使用该等信息内容，不可将信息内容的全部或部分用于出售，或以出租、出借、转让、分销、发布等其他任何方式供他人使用；&#10;2. 禁止在接入互联网或移动互联网的任何网站、平台、应用或程序上以任何方式为他人提供iSlide™插件资源内容的下载。&#10;The resource is supplied by iSlide™.&#10;iSlide™ respects all intellectual property rights and protects all the rights its users acquired.Solemnly remind you:&#10;The ownership and intellectual property of the resources supplied in iSlide Add-in belongs to its owner or the assignee of this ownership.you only acquired the usage of the resources supplied in iSlide Add-in, as well as respected the following restrain terms:&#10;1.You are only allowed to use such resource for personal and non-commercial aim, not allowed to use such resource or part of it for the sale; or rent, lend, transfer to others; or distribution or release it in any way.&#10;2.You are not permitted to provide the resource of iSlide Add-in in any website, platform, application access to the Internet or mobile Internet." title="iSlide™ 版权声明  COPYRIGHT NOTICE"/>
          <p:cNvGrpSpPr>
            <a:grpSpLocks noChangeAspect="1"/>
          </p:cNvGrpSpPr>
          <p:nvPr>
            <p:custDataLst>
              <p:tags r:id="rId1"/>
            </p:custDataLst>
          </p:nvPr>
        </p:nvGrpSpPr>
        <p:grpSpPr>
          <a:xfrm>
            <a:off x="453971" y="1334858"/>
            <a:ext cx="8551543" cy="3718961"/>
            <a:chOff x="758319" y="1404086"/>
            <a:chExt cx="10763901" cy="4681088"/>
          </a:xfrm>
        </p:grpSpPr>
        <p:grpSp>
          <p:nvGrpSpPr>
            <p:cNvPr id="3" name="iŝľíḋê"/>
            <p:cNvGrpSpPr/>
            <p:nvPr/>
          </p:nvGrpSpPr>
          <p:grpSpPr>
            <a:xfrm>
              <a:off x="758319" y="2128270"/>
              <a:ext cx="3429469" cy="623248"/>
              <a:chOff x="758319" y="2128270"/>
              <a:chExt cx="3429469" cy="623248"/>
            </a:xfrm>
          </p:grpSpPr>
          <p:sp>
            <p:nvSpPr>
              <p:cNvPr id="33" name="îśľídê"/>
              <p:cNvSpPr txBox="1"/>
              <p:nvPr/>
            </p:nvSpPr>
            <p:spPr>
              <a:xfrm>
                <a:off x="758319" y="2128270"/>
                <a:ext cx="2723539" cy="623248"/>
              </a:xfrm>
              <a:prstGeom prst="rect">
                <a:avLst/>
              </a:prstGeom>
            </p:spPr>
            <p:txBody>
              <a:bodyPr wrap="square" lIns="0" tIns="0" rIns="0" bIns="0" anchor="ctr" anchorCtr="0">
                <a:normAutofit/>
              </a:bodyPr>
              <a:lstStyle/>
              <a:p>
                <a:pPr algn="r">
                  <a:lnSpc>
                    <a:spcPct val="150000"/>
                  </a:lnSpc>
                </a:pPr>
                <a:r>
                  <a:rPr lang="zh-CN" altLang="en-US" sz="800" dirty="0">
                    <a:ea typeface="字魂59号-创粗黑" panose="00000500000000000000" charset="-122"/>
                    <a:cs typeface="字魂59号-创粗黑" panose="00000500000000000000" charset="-122"/>
                  </a:rPr>
                  <a:t>此部分内容作为文字排版占位显示</a:t>
                </a:r>
                <a:endParaRPr lang="en-US" altLang="zh-CN" sz="800" dirty="0">
                  <a:ea typeface="字魂59号-创粗黑" panose="00000500000000000000" charset="-122"/>
                  <a:cs typeface="字魂59号-创粗黑" panose="00000500000000000000" charset="-122"/>
                </a:endParaRPr>
              </a:p>
              <a:p>
                <a:pPr algn="r">
                  <a:lnSpc>
                    <a:spcPct val="150000"/>
                  </a:lnSpc>
                </a:pPr>
                <a:r>
                  <a:rPr lang="zh-CN" altLang="en-US" sz="800" dirty="0">
                    <a:ea typeface="字魂59号-创粗黑" panose="00000500000000000000" charset="-122"/>
                    <a:cs typeface="字魂59号-创粗黑" panose="00000500000000000000" charset="-122"/>
                  </a:rPr>
                  <a:t>（建议使用主题字体）</a:t>
                </a:r>
                <a:endParaRPr lang="zh-CN" altLang="en-US" sz="800" dirty="0">
                  <a:ea typeface="字魂59号-创粗黑" panose="00000500000000000000" charset="-122"/>
                  <a:cs typeface="字魂59号-创粗黑" panose="00000500000000000000" charset="-122"/>
                </a:endParaRPr>
              </a:p>
            </p:txBody>
          </p:sp>
          <p:sp>
            <p:nvSpPr>
              <p:cNvPr id="34" name="ïṣḻíḍé"/>
              <p:cNvSpPr txBox="1"/>
              <p:nvPr/>
            </p:nvSpPr>
            <p:spPr>
              <a:xfrm>
                <a:off x="3541216" y="2161577"/>
                <a:ext cx="646572" cy="492751"/>
              </a:xfrm>
              <a:prstGeom prst="rect">
                <a:avLst/>
              </a:prstGeom>
            </p:spPr>
            <p:txBody>
              <a:bodyPr wrap="none">
                <a:normAutofit lnSpcReduction="10000"/>
              </a:bodyPr>
              <a:lstStyle/>
              <a:p>
                <a:pPr algn="ctr"/>
                <a:r>
                  <a:rPr lang="en-US" sz="2100" b="1" dirty="0">
                    <a:solidFill>
                      <a:srgbClr val="2E6F57"/>
                    </a:solidFill>
                    <a:latin typeface="字魂59号-创粗黑" panose="00000500000000000000" charset="-122"/>
                    <a:ea typeface="字魂59号-创粗黑" panose="00000500000000000000" charset="-122"/>
                    <a:cs typeface="字魂59号-创粗黑" panose="00000500000000000000" charset="-122"/>
                  </a:rPr>
                  <a:t>01</a:t>
                </a:r>
                <a:endParaRPr lang="en-US" sz="2100" b="1" dirty="0">
                  <a:solidFill>
                    <a:srgbClr val="2E6F57"/>
                  </a:solidFill>
                  <a:latin typeface="字魂59号-创粗黑" panose="00000500000000000000" charset="-122"/>
                  <a:ea typeface="字魂59号-创粗黑" panose="00000500000000000000" charset="-122"/>
                  <a:cs typeface="字魂59号-创粗黑" panose="00000500000000000000" charset="-122"/>
                </a:endParaRPr>
              </a:p>
            </p:txBody>
          </p:sp>
        </p:grpSp>
        <p:grpSp>
          <p:nvGrpSpPr>
            <p:cNvPr id="4" name="íṩ1iḓè"/>
            <p:cNvGrpSpPr/>
            <p:nvPr/>
          </p:nvGrpSpPr>
          <p:grpSpPr>
            <a:xfrm>
              <a:off x="758319" y="3361271"/>
              <a:ext cx="3429469" cy="623247"/>
              <a:chOff x="758319" y="3361271"/>
              <a:chExt cx="3429469" cy="623247"/>
            </a:xfrm>
          </p:grpSpPr>
          <p:sp>
            <p:nvSpPr>
              <p:cNvPr id="31" name="işļîde"/>
              <p:cNvSpPr txBox="1"/>
              <p:nvPr/>
            </p:nvSpPr>
            <p:spPr>
              <a:xfrm>
                <a:off x="758319" y="3361271"/>
                <a:ext cx="2723539" cy="623247"/>
              </a:xfrm>
              <a:prstGeom prst="rect">
                <a:avLst/>
              </a:prstGeom>
            </p:spPr>
            <p:txBody>
              <a:bodyPr wrap="square" lIns="0" tIns="0" rIns="0" bIns="0" anchor="ctr">
                <a:normAutofit/>
              </a:bodyPr>
              <a:lstStyle/>
              <a:p>
                <a:pPr algn="r">
                  <a:lnSpc>
                    <a:spcPct val="150000"/>
                  </a:lnSpc>
                </a:pPr>
                <a:r>
                  <a:rPr lang="zh-CN" altLang="en-US" sz="800" dirty="0">
                    <a:ea typeface="字魂59号-创粗黑" panose="00000500000000000000" charset="-122"/>
                    <a:cs typeface="字魂59号-创粗黑" panose="00000500000000000000" charset="-122"/>
                  </a:rPr>
                  <a:t>此部分内容作为文字排版占位显示</a:t>
                </a:r>
                <a:endParaRPr lang="en-US" altLang="zh-CN" sz="800" dirty="0">
                  <a:ea typeface="字魂59号-创粗黑" panose="00000500000000000000" charset="-122"/>
                  <a:cs typeface="字魂59号-创粗黑" panose="00000500000000000000" charset="-122"/>
                </a:endParaRPr>
              </a:p>
              <a:p>
                <a:pPr algn="r">
                  <a:lnSpc>
                    <a:spcPct val="150000"/>
                  </a:lnSpc>
                </a:pPr>
                <a:r>
                  <a:rPr lang="zh-CN" altLang="en-US" sz="800" dirty="0">
                    <a:ea typeface="字魂59号-创粗黑" panose="00000500000000000000" charset="-122"/>
                    <a:cs typeface="字魂59号-创粗黑" panose="00000500000000000000" charset="-122"/>
                  </a:rPr>
                  <a:t>（建议使用主题字体）</a:t>
                </a:r>
                <a:endParaRPr lang="zh-CN" altLang="en-US" sz="800" dirty="0">
                  <a:ea typeface="字魂59号-创粗黑" panose="00000500000000000000" charset="-122"/>
                  <a:cs typeface="字魂59号-创粗黑" panose="00000500000000000000" charset="-122"/>
                </a:endParaRPr>
              </a:p>
            </p:txBody>
          </p:sp>
          <p:sp>
            <p:nvSpPr>
              <p:cNvPr id="32" name="îşlíḑe"/>
              <p:cNvSpPr txBox="1"/>
              <p:nvPr/>
            </p:nvSpPr>
            <p:spPr>
              <a:xfrm>
                <a:off x="3541216" y="3447900"/>
                <a:ext cx="646572" cy="492751"/>
              </a:xfrm>
              <a:prstGeom prst="rect">
                <a:avLst/>
              </a:prstGeom>
            </p:spPr>
            <p:txBody>
              <a:bodyPr wrap="none">
                <a:normAutofit lnSpcReduction="10000"/>
              </a:bodyPr>
              <a:lstStyle/>
              <a:p>
                <a:pPr algn="ctr"/>
                <a:r>
                  <a:rPr lang="en-US" sz="2100" b="1">
                    <a:solidFill>
                      <a:srgbClr val="2E6F57"/>
                    </a:solidFill>
                    <a:latin typeface="字魂59号-创粗黑" panose="00000500000000000000" charset="-122"/>
                    <a:ea typeface="字魂59号-创粗黑" panose="00000500000000000000" charset="-122"/>
                    <a:cs typeface="字魂59号-创粗黑" panose="00000500000000000000" charset="-122"/>
                  </a:rPr>
                  <a:t>03</a:t>
                </a:r>
                <a:endParaRPr lang="en-US" sz="2100" b="1">
                  <a:solidFill>
                    <a:srgbClr val="2E6F57"/>
                  </a:solidFill>
                  <a:latin typeface="字魂59号-创粗黑" panose="00000500000000000000" charset="-122"/>
                  <a:ea typeface="字魂59号-创粗黑" panose="00000500000000000000" charset="-122"/>
                  <a:cs typeface="字魂59号-创粗黑" panose="00000500000000000000" charset="-122"/>
                </a:endParaRPr>
              </a:p>
            </p:txBody>
          </p:sp>
        </p:grpSp>
        <p:grpSp>
          <p:nvGrpSpPr>
            <p:cNvPr id="5" name="iṧľîḑé"/>
            <p:cNvGrpSpPr/>
            <p:nvPr/>
          </p:nvGrpSpPr>
          <p:grpSpPr>
            <a:xfrm>
              <a:off x="8076220" y="2031081"/>
              <a:ext cx="3446000" cy="623248"/>
              <a:chOff x="8076220" y="2031081"/>
              <a:chExt cx="3446000" cy="623248"/>
            </a:xfrm>
          </p:grpSpPr>
          <p:sp>
            <p:nvSpPr>
              <p:cNvPr id="29" name="îṩľîḋè"/>
              <p:cNvSpPr txBox="1"/>
              <p:nvPr/>
            </p:nvSpPr>
            <p:spPr>
              <a:xfrm>
                <a:off x="8791603" y="2031081"/>
                <a:ext cx="2730617" cy="623248"/>
              </a:xfrm>
              <a:prstGeom prst="rect">
                <a:avLst/>
              </a:prstGeom>
            </p:spPr>
            <p:txBody>
              <a:bodyPr wrap="square" lIns="0" tIns="0" rIns="0" bIns="0" anchor="ctr">
                <a:normAutofit/>
              </a:bodyPr>
              <a:lstStyle/>
              <a:p>
                <a:pPr>
                  <a:lnSpc>
                    <a:spcPct val="150000"/>
                  </a:lnSpc>
                </a:pPr>
                <a:r>
                  <a:rPr lang="zh-CN" altLang="en-US" sz="800" dirty="0">
                    <a:ea typeface="字魂59号-创粗黑" panose="00000500000000000000" charset="-122"/>
                    <a:cs typeface="字魂59号-创粗黑" panose="00000500000000000000" charset="-122"/>
                  </a:rPr>
                  <a:t>此部分内容作为文字排版占位显示</a:t>
                </a:r>
                <a:endParaRPr lang="en-US" altLang="zh-CN" sz="800" dirty="0">
                  <a:ea typeface="字魂59号-创粗黑" panose="00000500000000000000" charset="-122"/>
                  <a:cs typeface="字魂59号-创粗黑" panose="00000500000000000000" charset="-122"/>
                </a:endParaRPr>
              </a:p>
              <a:p>
                <a:pPr>
                  <a:lnSpc>
                    <a:spcPct val="150000"/>
                  </a:lnSpc>
                </a:pPr>
                <a:r>
                  <a:rPr lang="zh-CN" altLang="en-US" sz="800" dirty="0">
                    <a:ea typeface="字魂59号-创粗黑" panose="00000500000000000000" charset="-122"/>
                    <a:cs typeface="字魂59号-创粗黑" panose="00000500000000000000" charset="-122"/>
                  </a:rPr>
                  <a:t>（建议使用主题字体）</a:t>
                </a:r>
                <a:endParaRPr lang="zh-CN" altLang="en-US" sz="800" dirty="0">
                  <a:ea typeface="字魂59号-创粗黑" panose="00000500000000000000" charset="-122"/>
                  <a:cs typeface="字魂59号-创粗黑" panose="00000500000000000000" charset="-122"/>
                </a:endParaRPr>
              </a:p>
            </p:txBody>
          </p:sp>
          <p:sp>
            <p:nvSpPr>
              <p:cNvPr id="30" name="i$1îḑe"/>
              <p:cNvSpPr txBox="1"/>
              <p:nvPr/>
            </p:nvSpPr>
            <p:spPr>
              <a:xfrm>
                <a:off x="8076220" y="2161577"/>
                <a:ext cx="646572" cy="492751"/>
              </a:xfrm>
              <a:prstGeom prst="rect">
                <a:avLst/>
              </a:prstGeom>
            </p:spPr>
            <p:txBody>
              <a:bodyPr wrap="none">
                <a:normAutofit lnSpcReduction="10000"/>
              </a:bodyPr>
              <a:lstStyle/>
              <a:p>
                <a:pPr algn="ctr"/>
                <a:r>
                  <a:rPr lang="en-US" sz="2100" b="1">
                    <a:solidFill>
                      <a:srgbClr val="2E6F57"/>
                    </a:solidFill>
                    <a:latin typeface="字魂59号-创粗黑" panose="00000500000000000000" charset="-122"/>
                    <a:ea typeface="字魂59号-创粗黑" panose="00000500000000000000" charset="-122"/>
                    <a:cs typeface="字魂59号-创粗黑" panose="00000500000000000000" charset="-122"/>
                  </a:rPr>
                  <a:t>02</a:t>
                </a:r>
                <a:endParaRPr lang="en-US" sz="2100" b="1">
                  <a:solidFill>
                    <a:srgbClr val="2E6F57"/>
                  </a:solidFill>
                  <a:latin typeface="字魂59号-创粗黑" panose="00000500000000000000" charset="-122"/>
                  <a:ea typeface="字魂59号-创粗黑" panose="00000500000000000000" charset="-122"/>
                  <a:cs typeface="字魂59号-创粗黑" panose="00000500000000000000" charset="-122"/>
                </a:endParaRPr>
              </a:p>
            </p:txBody>
          </p:sp>
        </p:grpSp>
        <p:grpSp>
          <p:nvGrpSpPr>
            <p:cNvPr id="6" name="iSľidê"/>
            <p:cNvGrpSpPr/>
            <p:nvPr/>
          </p:nvGrpSpPr>
          <p:grpSpPr>
            <a:xfrm>
              <a:off x="8076220" y="3294149"/>
              <a:ext cx="3446000" cy="646502"/>
              <a:chOff x="8076220" y="3294149"/>
              <a:chExt cx="3446000" cy="646502"/>
            </a:xfrm>
          </p:grpSpPr>
          <p:sp>
            <p:nvSpPr>
              <p:cNvPr id="27" name="ïṩlîďé"/>
              <p:cNvSpPr txBox="1"/>
              <p:nvPr/>
            </p:nvSpPr>
            <p:spPr>
              <a:xfrm>
                <a:off x="8791603" y="3294149"/>
                <a:ext cx="2730617" cy="623248"/>
              </a:xfrm>
              <a:prstGeom prst="rect">
                <a:avLst/>
              </a:prstGeom>
            </p:spPr>
            <p:txBody>
              <a:bodyPr wrap="square" lIns="0" tIns="0" rIns="0" bIns="0" anchor="ctr">
                <a:normAutofit/>
              </a:bodyPr>
              <a:lstStyle/>
              <a:p>
                <a:pPr>
                  <a:lnSpc>
                    <a:spcPct val="150000"/>
                  </a:lnSpc>
                </a:pPr>
                <a:r>
                  <a:rPr lang="zh-CN" altLang="en-US" sz="800" dirty="0">
                    <a:ea typeface="字魂59号-创粗黑" panose="00000500000000000000" charset="-122"/>
                    <a:cs typeface="字魂59号-创粗黑" panose="00000500000000000000" charset="-122"/>
                  </a:rPr>
                  <a:t>此部分内容作为文字排版占位显示</a:t>
                </a:r>
                <a:endParaRPr lang="en-US" altLang="zh-CN" sz="800" dirty="0">
                  <a:ea typeface="字魂59号-创粗黑" panose="00000500000000000000" charset="-122"/>
                  <a:cs typeface="字魂59号-创粗黑" panose="00000500000000000000" charset="-122"/>
                </a:endParaRPr>
              </a:p>
              <a:p>
                <a:pPr>
                  <a:lnSpc>
                    <a:spcPct val="150000"/>
                  </a:lnSpc>
                </a:pPr>
                <a:r>
                  <a:rPr lang="zh-CN" altLang="en-US" sz="800" dirty="0">
                    <a:ea typeface="字魂59号-创粗黑" panose="00000500000000000000" charset="-122"/>
                    <a:cs typeface="字魂59号-创粗黑" panose="00000500000000000000" charset="-122"/>
                  </a:rPr>
                  <a:t>（建议使用主题字体）</a:t>
                </a:r>
                <a:endParaRPr lang="zh-CN" altLang="en-US" sz="800" dirty="0">
                  <a:ea typeface="字魂59号-创粗黑" panose="00000500000000000000" charset="-122"/>
                  <a:cs typeface="字魂59号-创粗黑" panose="00000500000000000000" charset="-122"/>
                </a:endParaRPr>
              </a:p>
            </p:txBody>
          </p:sp>
          <p:sp>
            <p:nvSpPr>
              <p:cNvPr id="28" name="iṧļîdè"/>
              <p:cNvSpPr txBox="1"/>
              <p:nvPr/>
            </p:nvSpPr>
            <p:spPr>
              <a:xfrm>
                <a:off x="8076220" y="3447900"/>
                <a:ext cx="646572" cy="492751"/>
              </a:xfrm>
              <a:prstGeom prst="rect">
                <a:avLst/>
              </a:prstGeom>
            </p:spPr>
            <p:txBody>
              <a:bodyPr wrap="none">
                <a:normAutofit lnSpcReduction="10000"/>
              </a:bodyPr>
              <a:lstStyle/>
              <a:p>
                <a:pPr algn="ctr"/>
                <a:r>
                  <a:rPr lang="en-US" sz="2100" b="1">
                    <a:solidFill>
                      <a:srgbClr val="2E6F57"/>
                    </a:solidFill>
                    <a:latin typeface="字魂59号-创粗黑" panose="00000500000000000000" charset="-122"/>
                    <a:ea typeface="字魂59号-创粗黑" panose="00000500000000000000" charset="-122"/>
                    <a:cs typeface="字魂59号-创粗黑" panose="00000500000000000000" charset="-122"/>
                  </a:rPr>
                  <a:t>04</a:t>
                </a:r>
                <a:endParaRPr lang="en-US" sz="2100" b="1">
                  <a:solidFill>
                    <a:srgbClr val="2E6F57"/>
                  </a:solidFill>
                  <a:latin typeface="字魂59号-创粗黑" panose="00000500000000000000" charset="-122"/>
                  <a:ea typeface="字魂59号-创粗黑" panose="00000500000000000000" charset="-122"/>
                  <a:cs typeface="字魂59号-创粗黑" panose="00000500000000000000" charset="-122"/>
                </a:endParaRPr>
              </a:p>
            </p:txBody>
          </p:sp>
        </p:grpSp>
        <p:grpSp>
          <p:nvGrpSpPr>
            <p:cNvPr id="7" name="ïṩlidê"/>
            <p:cNvGrpSpPr/>
            <p:nvPr/>
          </p:nvGrpSpPr>
          <p:grpSpPr>
            <a:xfrm>
              <a:off x="4843490" y="4969175"/>
              <a:ext cx="2756423" cy="1115999"/>
              <a:chOff x="4843490" y="4969175"/>
              <a:chExt cx="2756423" cy="1115999"/>
            </a:xfrm>
          </p:grpSpPr>
          <p:sp>
            <p:nvSpPr>
              <p:cNvPr id="25" name="isḻidê"/>
              <p:cNvSpPr txBox="1"/>
              <p:nvPr/>
            </p:nvSpPr>
            <p:spPr>
              <a:xfrm>
                <a:off x="4946514" y="5461926"/>
                <a:ext cx="2653399" cy="623248"/>
              </a:xfrm>
              <a:prstGeom prst="rect">
                <a:avLst/>
              </a:prstGeom>
            </p:spPr>
            <p:txBody>
              <a:bodyPr wrap="square" lIns="0" tIns="0" rIns="0" bIns="0" anchor="t" anchorCtr="0">
                <a:normAutofit/>
              </a:bodyPr>
              <a:lstStyle/>
              <a:p>
                <a:pPr algn="ctr">
                  <a:lnSpc>
                    <a:spcPct val="150000"/>
                  </a:lnSpc>
                </a:pPr>
                <a:r>
                  <a:rPr lang="zh-CN" altLang="en-US" sz="800" dirty="0">
                    <a:ea typeface="字魂59号-创粗黑" panose="00000500000000000000" charset="-122"/>
                    <a:cs typeface="字魂59号-创粗黑" panose="00000500000000000000" charset="-122"/>
                  </a:rPr>
                  <a:t>此部分内容作为文字排版占位显示</a:t>
                </a:r>
                <a:endParaRPr lang="en-US" altLang="zh-CN" sz="800" dirty="0">
                  <a:ea typeface="字魂59号-创粗黑" panose="00000500000000000000" charset="-122"/>
                  <a:cs typeface="字魂59号-创粗黑" panose="00000500000000000000" charset="-122"/>
                </a:endParaRPr>
              </a:p>
              <a:p>
                <a:pPr algn="ctr">
                  <a:lnSpc>
                    <a:spcPct val="150000"/>
                  </a:lnSpc>
                </a:pPr>
                <a:r>
                  <a:rPr lang="zh-CN" altLang="en-US" sz="800" dirty="0">
                    <a:ea typeface="字魂59号-创粗黑" panose="00000500000000000000" charset="-122"/>
                    <a:cs typeface="字魂59号-创粗黑" panose="00000500000000000000" charset="-122"/>
                  </a:rPr>
                  <a:t>（建议使用主题字体）</a:t>
                </a:r>
                <a:endParaRPr lang="zh-CN" altLang="en-US" sz="800" dirty="0">
                  <a:ea typeface="字魂59号-创粗黑" panose="00000500000000000000" charset="-122"/>
                  <a:cs typeface="字魂59号-创粗黑" panose="00000500000000000000" charset="-122"/>
                </a:endParaRPr>
              </a:p>
            </p:txBody>
          </p:sp>
          <p:sp>
            <p:nvSpPr>
              <p:cNvPr id="26" name="îṡḷiďé"/>
              <p:cNvSpPr txBox="1"/>
              <p:nvPr/>
            </p:nvSpPr>
            <p:spPr>
              <a:xfrm>
                <a:off x="4843490" y="4969175"/>
                <a:ext cx="2653399" cy="492751"/>
              </a:xfrm>
              <a:prstGeom prst="rect">
                <a:avLst/>
              </a:prstGeom>
            </p:spPr>
            <p:txBody>
              <a:bodyPr wrap="none">
                <a:normAutofit lnSpcReduction="10000"/>
              </a:bodyPr>
              <a:lstStyle/>
              <a:p>
                <a:pPr algn="ctr"/>
                <a:r>
                  <a:rPr lang="en-US" sz="2100" b="1">
                    <a:solidFill>
                      <a:srgbClr val="2E6F57"/>
                    </a:solidFill>
                    <a:latin typeface="字魂59号-创粗黑" panose="00000500000000000000" charset="-122"/>
                    <a:ea typeface="字魂59号-创粗黑" panose="00000500000000000000" charset="-122"/>
                    <a:cs typeface="字魂59号-创粗黑" panose="00000500000000000000" charset="-122"/>
                  </a:rPr>
                  <a:t>05</a:t>
                </a:r>
                <a:endParaRPr lang="en-US" sz="2100" b="1">
                  <a:solidFill>
                    <a:srgbClr val="2E6F57"/>
                  </a:solidFill>
                  <a:latin typeface="字魂59号-创粗黑" panose="00000500000000000000" charset="-122"/>
                  <a:ea typeface="字魂59号-创粗黑" panose="00000500000000000000" charset="-122"/>
                  <a:cs typeface="字魂59号-创粗黑" panose="00000500000000000000" charset="-122"/>
                </a:endParaRPr>
              </a:p>
            </p:txBody>
          </p:sp>
        </p:grpSp>
        <p:grpSp>
          <p:nvGrpSpPr>
            <p:cNvPr id="8" name="iṩḻïḍè"/>
            <p:cNvGrpSpPr/>
            <p:nvPr/>
          </p:nvGrpSpPr>
          <p:grpSpPr>
            <a:xfrm>
              <a:off x="4972206" y="1404086"/>
              <a:ext cx="2527950" cy="3462292"/>
              <a:chOff x="3135313" y="-1376362"/>
              <a:chExt cx="6142038" cy="8412162"/>
            </a:xfrm>
          </p:grpSpPr>
          <p:sp>
            <p:nvSpPr>
              <p:cNvPr id="9" name="í$ľíḍe"/>
              <p:cNvSpPr/>
              <p:nvPr/>
            </p:nvSpPr>
            <p:spPr bwMode="auto">
              <a:xfrm>
                <a:off x="3143251" y="3609975"/>
                <a:ext cx="6134100" cy="34258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 y="0"/>
                    </a:moveTo>
                    <a:cubicBezTo>
                      <a:pt x="1" y="44"/>
                      <a:pt x="0" y="88"/>
                      <a:pt x="0" y="132"/>
                    </a:cubicBezTo>
                    <a:lnTo>
                      <a:pt x="0" y="2252"/>
                    </a:lnTo>
                    <a:cubicBezTo>
                      <a:pt x="0" y="12937"/>
                      <a:pt x="4834" y="21599"/>
                      <a:pt x="10799" y="21599"/>
                    </a:cubicBezTo>
                    <a:cubicBezTo>
                      <a:pt x="16763" y="21599"/>
                      <a:pt x="21599" y="12937"/>
                      <a:pt x="21599" y="2252"/>
                    </a:cubicBezTo>
                    <a:lnTo>
                      <a:pt x="21599" y="132"/>
                    </a:lnTo>
                    <a:cubicBezTo>
                      <a:pt x="21599" y="88"/>
                      <a:pt x="21598" y="44"/>
                      <a:pt x="21598" y="0"/>
                    </a:cubicBezTo>
                    <a:lnTo>
                      <a:pt x="18198" y="0"/>
                    </a:lnTo>
                    <a:lnTo>
                      <a:pt x="18198" y="2520"/>
                    </a:lnTo>
                    <a:cubicBezTo>
                      <a:pt x="18198" y="9811"/>
                      <a:pt x="14900" y="15722"/>
                      <a:pt x="10830" y="15722"/>
                    </a:cubicBezTo>
                    <a:cubicBezTo>
                      <a:pt x="6759" y="15722"/>
                      <a:pt x="3460" y="9811"/>
                      <a:pt x="3460" y="2520"/>
                    </a:cubicBezTo>
                    <a:lnTo>
                      <a:pt x="3460" y="0"/>
                    </a:lnTo>
                    <a:lnTo>
                      <a:pt x="1" y="0"/>
                    </a:lnTo>
                    <a:close/>
                  </a:path>
                </a:pathLst>
              </a:custGeom>
              <a:solidFill>
                <a:srgbClr val="2E6F57"/>
              </a:solidFill>
              <a:ln>
                <a:noFill/>
              </a:ln>
              <a:effectLst/>
            </p:spPr>
            <p:txBody>
              <a:bodyPr anchor="ctr"/>
              <a:lstStyle/>
              <a:p>
                <a:pPr algn="ctr"/>
                <a:endParaRPr sz="1500">
                  <a:ea typeface="字魂59号-创粗黑" panose="00000500000000000000" charset="-122"/>
                  <a:cs typeface="字魂59号-创粗黑" panose="00000500000000000000" charset="-122"/>
                </a:endParaRPr>
              </a:p>
            </p:txBody>
          </p:sp>
          <p:sp>
            <p:nvSpPr>
              <p:cNvPr id="10" name="íṥľîḓé"/>
              <p:cNvSpPr/>
              <p:nvPr/>
            </p:nvSpPr>
            <p:spPr bwMode="auto">
              <a:xfrm>
                <a:off x="6937376" y="-828675"/>
                <a:ext cx="993775" cy="5443538"/>
              </a:xfrm>
              <a:prstGeom prst="roundRect">
                <a:avLst>
                  <a:gd name="adj" fmla="val 49824"/>
                </a:avLst>
              </a:prstGeom>
              <a:solidFill>
                <a:srgbClr val="2E6F57"/>
              </a:solidFill>
              <a:ln>
                <a:noFill/>
              </a:ln>
              <a:effectLst/>
            </p:spPr>
            <p:txBody>
              <a:bodyPr anchor="ctr"/>
              <a:lstStyle/>
              <a:p>
                <a:pPr algn="ctr"/>
                <a:endParaRPr sz="1500">
                  <a:ea typeface="字魂59号-创粗黑" panose="00000500000000000000" charset="-122"/>
                  <a:cs typeface="字魂59号-创粗黑" panose="00000500000000000000" charset="-122"/>
                </a:endParaRPr>
              </a:p>
            </p:txBody>
          </p:sp>
          <p:sp>
            <p:nvSpPr>
              <p:cNvPr id="11" name="ïş1ïḍé"/>
              <p:cNvSpPr/>
              <p:nvPr/>
            </p:nvSpPr>
            <p:spPr bwMode="auto">
              <a:xfrm>
                <a:off x="6943726" y="1346200"/>
                <a:ext cx="969962" cy="968375"/>
              </a:xfrm>
              <a:prstGeom prst="roundRect">
                <a:avLst>
                  <a:gd name="adj" fmla="val 49819"/>
                </a:avLst>
              </a:prstGeom>
              <a:noFill/>
              <a:ln>
                <a:noFill/>
              </a:ln>
              <a:effectLst/>
            </p:spPr>
            <p:txBody>
              <a:bodyPr anchor="ctr"/>
              <a:lstStyle/>
              <a:p>
                <a:pPr algn="ctr"/>
                <a:endParaRPr sz="1500">
                  <a:ea typeface="字魂59号-创粗黑" panose="00000500000000000000" charset="-122"/>
                  <a:cs typeface="字魂59号-创粗黑" panose="00000500000000000000" charset="-122"/>
                </a:endParaRPr>
              </a:p>
            </p:txBody>
          </p:sp>
          <p:sp>
            <p:nvSpPr>
              <p:cNvPr id="12" name="îSlïḑe"/>
              <p:cNvSpPr/>
              <p:nvPr/>
            </p:nvSpPr>
            <p:spPr bwMode="auto">
              <a:xfrm>
                <a:off x="7005638" y="1528763"/>
                <a:ext cx="874713" cy="6096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p:spPr>
            <p:txBody>
              <a:bodyPr wrap="none" lIns="0" tIns="0" rIns="0" bIns="0" anchor="b">
                <a:normAutofit/>
              </a:bodyPr>
              <a:lstStyle/>
              <a:p>
                <a:pPr algn="ctr">
                  <a:defRPr/>
                </a:pPr>
                <a:r>
                  <a:rPr lang="es-ES" sz="900">
                    <a:solidFill>
                      <a:schemeClr val="bg1"/>
                    </a:solidFill>
                    <a:ea typeface="字魂59号-创粗黑" panose="00000500000000000000" charset="-122"/>
                    <a:cs typeface="字魂59号-创粗黑" panose="00000500000000000000" charset="-122"/>
                  </a:rPr>
                  <a:t>04</a:t>
                </a:r>
                <a:endParaRPr lang="es-ES" sz="900">
                  <a:solidFill>
                    <a:schemeClr val="bg1"/>
                  </a:solidFill>
                  <a:ea typeface="字魂59号-创粗黑" panose="00000500000000000000" charset="-122"/>
                  <a:cs typeface="字魂59号-创粗黑" panose="00000500000000000000" charset="-122"/>
                </a:endParaRPr>
              </a:p>
            </p:txBody>
          </p:sp>
          <p:sp>
            <p:nvSpPr>
              <p:cNvPr id="13" name="îš1íde"/>
              <p:cNvSpPr/>
              <p:nvPr/>
            </p:nvSpPr>
            <p:spPr bwMode="auto">
              <a:xfrm>
                <a:off x="4367213" y="-693737"/>
                <a:ext cx="993775" cy="5308600"/>
              </a:xfrm>
              <a:prstGeom prst="roundRect">
                <a:avLst>
                  <a:gd name="adj" fmla="val 49824"/>
                </a:avLst>
              </a:prstGeom>
              <a:solidFill>
                <a:srgbClr val="2E6F57"/>
              </a:solidFill>
              <a:ln>
                <a:noFill/>
              </a:ln>
              <a:effectLst/>
            </p:spPr>
            <p:txBody>
              <a:bodyPr anchor="ctr"/>
              <a:lstStyle/>
              <a:p>
                <a:pPr algn="ctr"/>
                <a:endParaRPr sz="1500">
                  <a:ea typeface="字魂59号-创粗黑" panose="00000500000000000000" charset="-122"/>
                  <a:cs typeface="字魂59号-创粗黑" panose="00000500000000000000" charset="-122"/>
                </a:endParaRPr>
              </a:p>
            </p:txBody>
          </p:sp>
          <p:sp>
            <p:nvSpPr>
              <p:cNvPr id="14" name="íŝļîḋê"/>
              <p:cNvSpPr/>
              <p:nvPr/>
            </p:nvSpPr>
            <p:spPr bwMode="auto">
              <a:xfrm>
                <a:off x="4368801" y="1346200"/>
                <a:ext cx="968375" cy="968375"/>
              </a:xfrm>
              <a:prstGeom prst="roundRect">
                <a:avLst>
                  <a:gd name="adj" fmla="val 49819"/>
                </a:avLst>
              </a:prstGeom>
              <a:noFill/>
              <a:ln>
                <a:noFill/>
              </a:ln>
              <a:effectLst/>
            </p:spPr>
            <p:txBody>
              <a:bodyPr anchor="ctr"/>
              <a:lstStyle/>
              <a:p>
                <a:pPr algn="ctr"/>
                <a:endParaRPr sz="1500">
                  <a:ea typeface="字魂59号-创粗黑" panose="00000500000000000000" charset="-122"/>
                  <a:cs typeface="字魂59号-创粗黑" panose="00000500000000000000" charset="-122"/>
                </a:endParaRPr>
              </a:p>
            </p:txBody>
          </p:sp>
          <p:sp>
            <p:nvSpPr>
              <p:cNvPr id="15" name="iṥľídé"/>
              <p:cNvSpPr/>
              <p:nvPr/>
            </p:nvSpPr>
            <p:spPr bwMode="auto">
              <a:xfrm>
                <a:off x="4432301" y="1520825"/>
                <a:ext cx="874712" cy="6096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p:spPr>
            <p:txBody>
              <a:bodyPr wrap="none" lIns="0" tIns="0" rIns="0" bIns="0" anchor="b">
                <a:normAutofit/>
              </a:bodyPr>
              <a:lstStyle/>
              <a:p>
                <a:pPr algn="ctr">
                  <a:defRPr/>
                </a:pPr>
                <a:r>
                  <a:rPr lang="es-ES" sz="900">
                    <a:solidFill>
                      <a:schemeClr val="bg1"/>
                    </a:solidFill>
                    <a:ea typeface="字魂59号-创粗黑" panose="00000500000000000000" charset="-122"/>
                    <a:cs typeface="字魂59号-创粗黑" panose="00000500000000000000" charset="-122"/>
                  </a:rPr>
                  <a:t>02</a:t>
                </a:r>
                <a:endParaRPr lang="es-ES" sz="900">
                  <a:solidFill>
                    <a:schemeClr val="bg1"/>
                  </a:solidFill>
                  <a:ea typeface="字魂59号-创粗黑" panose="00000500000000000000" charset="-122"/>
                  <a:cs typeface="字魂59号-创粗黑" panose="00000500000000000000" charset="-122"/>
                </a:endParaRPr>
              </a:p>
            </p:txBody>
          </p:sp>
          <p:sp>
            <p:nvSpPr>
              <p:cNvPr id="16" name="ïŝľíḋe"/>
              <p:cNvSpPr/>
              <p:nvPr/>
            </p:nvSpPr>
            <p:spPr bwMode="auto">
              <a:xfrm>
                <a:off x="5599113" y="-1376362"/>
                <a:ext cx="993775" cy="6003925"/>
              </a:xfrm>
              <a:prstGeom prst="roundRect">
                <a:avLst>
                  <a:gd name="adj" fmla="val 49824"/>
                </a:avLst>
              </a:prstGeom>
              <a:solidFill>
                <a:srgbClr val="2E6F57"/>
              </a:solidFill>
              <a:ln>
                <a:noFill/>
              </a:ln>
              <a:effectLst/>
            </p:spPr>
            <p:txBody>
              <a:bodyPr anchor="ctr"/>
              <a:lstStyle/>
              <a:p>
                <a:pPr algn="ctr"/>
                <a:endParaRPr sz="1500">
                  <a:ea typeface="字魂59号-创粗黑" panose="00000500000000000000" charset="-122"/>
                  <a:cs typeface="字魂59号-创粗黑" panose="00000500000000000000" charset="-122"/>
                </a:endParaRPr>
              </a:p>
            </p:txBody>
          </p:sp>
          <p:sp>
            <p:nvSpPr>
              <p:cNvPr id="17" name="îṧḻiḑê"/>
              <p:cNvSpPr/>
              <p:nvPr/>
            </p:nvSpPr>
            <p:spPr bwMode="auto">
              <a:xfrm>
                <a:off x="5600701" y="330200"/>
                <a:ext cx="968375" cy="968375"/>
              </a:xfrm>
              <a:prstGeom prst="roundRect">
                <a:avLst>
                  <a:gd name="adj" fmla="val 49819"/>
                </a:avLst>
              </a:prstGeom>
              <a:noFill/>
              <a:ln>
                <a:noFill/>
              </a:ln>
              <a:effectLst/>
            </p:spPr>
            <p:txBody>
              <a:bodyPr anchor="ctr"/>
              <a:lstStyle/>
              <a:p>
                <a:pPr algn="ctr"/>
                <a:endParaRPr sz="1500">
                  <a:ea typeface="字魂59号-创粗黑" panose="00000500000000000000" charset="-122"/>
                  <a:cs typeface="字魂59号-创粗黑" panose="00000500000000000000" charset="-122"/>
                </a:endParaRPr>
              </a:p>
            </p:txBody>
          </p:sp>
          <p:sp>
            <p:nvSpPr>
              <p:cNvPr id="18" name="íṥļíďé"/>
              <p:cNvSpPr/>
              <p:nvPr/>
            </p:nvSpPr>
            <p:spPr bwMode="auto">
              <a:xfrm>
                <a:off x="5667376" y="492125"/>
                <a:ext cx="876300" cy="6096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p:spPr>
            <p:txBody>
              <a:bodyPr wrap="none" lIns="0" tIns="0" rIns="0" bIns="0" anchor="b">
                <a:normAutofit/>
              </a:bodyPr>
              <a:lstStyle/>
              <a:p>
                <a:pPr algn="ctr">
                  <a:defRPr/>
                </a:pPr>
                <a:r>
                  <a:rPr lang="es-ES" sz="900">
                    <a:solidFill>
                      <a:schemeClr val="bg1"/>
                    </a:solidFill>
                    <a:ea typeface="字魂59号-创粗黑" panose="00000500000000000000" charset="-122"/>
                    <a:cs typeface="字魂59号-创粗黑" panose="00000500000000000000" charset="-122"/>
                  </a:rPr>
                  <a:t>03</a:t>
                </a:r>
                <a:endParaRPr lang="es-ES" sz="900">
                  <a:solidFill>
                    <a:schemeClr val="bg1"/>
                  </a:solidFill>
                  <a:ea typeface="字魂59号-创粗黑" panose="00000500000000000000" charset="-122"/>
                  <a:cs typeface="字魂59号-创粗黑" panose="00000500000000000000" charset="-122"/>
                </a:endParaRPr>
              </a:p>
            </p:txBody>
          </p:sp>
          <p:sp>
            <p:nvSpPr>
              <p:cNvPr id="19" name="iSľíḋe"/>
              <p:cNvSpPr/>
              <p:nvPr/>
            </p:nvSpPr>
            <p:spPr bwMode="auto">
              <a:xfrm>
                <a:off x="3135313" y="1990725"/>
                <a:ext cx="993775" cy="2624138"/>
              </a:xfrm>
              <a:prstGeom prst="roundRect">
                <a:avLst>
                  <a:gd name="adj" fmla="val 49824"/>
                </a:avLst>
              </a:prstGeom>
              <a:solidFill>
                <a:srgbClr val="2E6F57"/>
              </a:solidFill>
              <a:ln>
                <a:noFill/>
              </a:ln>
              <a:effectLst/>
            </p:spPr>
            <p:txBody>
              <a:bodyPr anchor="ctr"/>
              <a:lstStyle/>
              <a:p>
                <a:pPr algn="ctr"/>
                <a:endParaRPr sz="1500">
                  <a:ea typeface="字魂59号-创粗黑" panose="00000500000000000000" charset="-122"/>
                  <a:cs typeface="字魂59号-创粗黑" panose="00000500000000000000" charset="-122"/>
                </a:endParaRPr>
              </a:p>
            </p:txBody>
          </p:sp>
          <p:sp>
            <p:nvSpPr>
              <p:cNvPr id="20" name="iśḷiḓê"/>
              <p:cNvSpPr/>
              <p:nvPr/>
            </p:nvSpPr>
            <p:spPr bwMode="auto">
              <a:xfrm>
                <a:off x="3149601" y="2362200"/>
                <a:ext cx="968375" cy="968375"/>
              </a:xfrm>
              <a:prstGeom prst="roundRect">
                <a:avLst>
                  <a:gd name="adj" fmla="val 49819"/>
                </a:avLst>
              </a:prstGeom>
              <a:noFill/>
              <a:ln>
                <a:noFill/>
              </a:ln>
              <a:effectLst/>
            </p:spPr>
            <p:txBody>
              <a:bodyPr anchor="ctr"/>
              <a:lstStyle/>
              <a:p>
                <a:pPr algn="ctr"/>
                <a:endParaRPr sz="1500">
                  <a:ea typeface="字魂59号-创粗黑" panose="00000500000000000000" charset="-122"/>
                  <a:cs typeface="字魂59号-创粗黑" panose="00000500000000000000" charset="-122"/>
                </a:endParaRPr>
              </a:p>
            </p:txBody>
          </p:sp>
          <p:sp>
            <p:nvSpPr>
              <p:cNvPr id="21" name="í$ḻîdê"/>
              <p:cNvSpPr/>
              <p:nvPr/>
            </p:nvSpPr>
            <p:spPr bwMode="auto">
              <a:xfrm>
                <a:off x="3198813" y="2527300"/>
                <a:ext cx="874713" cy="6096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p:spPr>
            <p:txBody>
              <a:bodyPr wrap="none" lIns="0" tIns="0" rIns="0" bIns="0" anchor="b">
                <a:normAutofit/>
              </a:bodyPr>
              <a:lstStyle/>
              <a:p>
                <a:pPr algn="ctr">
                  <a:defRPr/>
                </a:pPr>
                <a:r>
                  <a:rPr lang="es-ES" sz="900" dirty="0">
                    <a:solidFill>
                      <a:schemeClr val="bg1"/>
                    </a:solidFill>
                    <a:ea typeface="字魂59号-创粗黑" panose="00000500000000000000" charset="-122"/>
                    <a:cs typeface="字魂59号-创粗黑" panose="00000500000000000000" charset="-122"/>
                  </a:rPr>
                  <a:t>01</a:t>
                </a:r>
                <a:endParaRPr lang="es-ES" sz="900" dirty="0">
                  <a:solidFill>
                    <a:schemeClr val="bg1"/>
                  </a:solidFill>
                  <a:ea typeface="字魂59号-创粗黑" panose="00000500000000000000" charset="-122"/>
                  <a:cs typeface="字魂59号-创粗黑" panose="00000500000000000000" charset="-122"/>
                </a:endParaRPr>
              </a:p>
            </p:txBody>
          </p:sp>
          <p:sp>
            <p:nvSpPr>
              <p:cNvPr id="22" name="îśļïḑè"/>
              <p:cNvSpPr/>
              <p:nvPr/>
            </p:nvSpPr>
            <p:spPr bwMode="auto">
              <a:xfrm>
                <a:off x="8301038" y="522288"/>
                <a:ext cx="968375" cy="4060825"/>
              </a:xfrm>
              <a:prstGeom prst="roundRect">
                <a:avLst>
                  <a:gd name="adj" fmla="val 48509"/>
                </a:avLst>
              </a:prstGeom>
              <a:solidFill>
                <a:srgbClr val="2E6F57"/>
              </a:solidFill>
              <a:ln>
                <a:noFill/>
              </a:ln>
              <a:effectLst/>
            </p:spPr>
            <p:txBody>
              <a:bodyPr anchor="ctr"/>
              <a:lstStyle/>
              <a:p>
                <a:pPr algn="ctr"/>
                <a:endParaRPr sz="1500">
                  <a:ea typeface="字魂59号-创粗黑" panose="00000500000000000000" charset="-122"/>
                  <a:cs typeface="字魂59号-创粗黑" panose="00000500000000000000" charset="-122"/>
                </a:endParaRPr>
              </a:p>
            </p:txBody>
          </p:sp>
          <p:sp>
            <p:nvSpPr>
              <p:cNvPr id="23" name="iślîdé"/>
              <p:cNvSpPr/>
              <p:nvPr/>
            </p:nvSpPr>
            <p:spPr bwMode="auto">
              <a:xfrm>
                <a:off x="8301038" y="2362200"/>
                <a:ext cx="968375" cy="968375"/>
              </a:xfrm>
              <a:prstGeom prst="roundRect">
                <a:avLst>
                  <a:gd name="adj" fmla="val 49819"/>
                </a:avLst>
              </a:prstGeom>
              <a:noFill/>
              <a:ln>
                <a:noFill/>
              </a:ln>
              <a:effectLst/>
            </p:spPr>
            <p:txBody>
              <a:bodyPr anchor="ctr"/>
              <a:lstStyle/>
              <a:p>
                <a:pPr algn="ctr"/>
                <a:endParaRPr sz="1500">
                  <a:ea typeface="字魂59号-创粗黑" panose="00000500000000000000" charset="-122"/>
                  <a:cs typeface="字魂59号-创粗黑" panose="00000500000000000000" charset="-122"/>
                </a:endParaRPr>
              </a:p>
            </p:txBody>
          </p:sp>
          <p:sp>
            <p:nvSpPr>
              <p:cNvPr id="24" name="iṧļïḍe"/>
              <p:cNvSpPr/>
              <p:nvPr/>
            </p:nvSpPr>
            <p:spPr bwMode="auto">
              <a:xfrm>
                <a:off x="8350251" y="2532063"/>
                <a:ext cx="876300" cy="6096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p:spPr>
            <p:txBody>
              <a:bodyPr wrap="none" lIns="0" tIns="0" rIns="0" bIns="0" anchor="b">
                <a:normAutofit/>
              </a:bodyPr>
              <a:lstStyle/>
              <a:p>
                <a:pPr algn="ctr">
                  <a:defRPr/>
                </a:pPr>
                <a:r>
                  <a:rPr lang="es-ES" sz="900">
                    <a:solidFill>
                      <a:schemeClr val="bg1"/>
                    </a:solidFill>
                    <a:ea typeface="字魂59号-创粗黑" panose="00000500000000000000" charset="-122"/>
                    <a:cs typeface="字魂59号-创粗黑" panose="00000500000000000000" charset="-122"/>
                  </a:rPr>
                  <a:t>05</a:t>
                </a:r>
                <a:endParaRPr lang="es-ES" sz="900">
                  <a:solidFill>
                    <a:schemeClr val="bg1"/>
                  </a:solidFill>
                  <a:ea typeface="字魂59号-创粗黑" panose="00000500000000000000" charset="-122"/>
                  <a:cs typeface="字魂59号-创粗黑" panose="00000500000000000000" charset="-122"/>
                </a:endParaRPr>
              </a:p>
            </p:txBody>
          </p:sp>
        </p:grpSp>
      </p:grpSp>
    </p:spTree>
  </p:cSld>
  <p:clrMapOvr>
    <a:masterClrMapping/>
  </p:clrMapOvr>
  <mc:AlternateContent xmlns:mc="http://schemas.openxmlformats.org/markup-compatibility/2006">
    <mc:Choice xmlns:p14="http://schemas.microsoft.com/office/powerpoint/2010/main" Requires="p14">
      <p:transition spd="slow" p14:dur="1500" advTm="3000">
        <p:random/>
      </p:transition>
    </mc:Choice>
    <mc:Fallback>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ags/tag1.xml><?xml version="1.0" encoding="utf-8"?>
<p:tagLst xmlns:p="http://schemas.openxmlformats.org/presentationml/2006/main">
  <p:tag name="ISLIDE.DIAGRAM" val="8f2e5448-9656-4f31-881c-dc48f3513f4a"/>
</p:tagLst>
</file>

<file path=ppt/tags/tag2.xml><?xml version="1.0" encoding="utf-8"?>
<p:tagLst xmlns:p="http://schemas.openxmlformats.org/presentationml/2006/main">
  <p:tag name="ISPRING_PRESENTATION_TITLE" val="手绘小清新年终汇报总结PPT模版"/>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字魂59号-创粗黑"/>
        <a:font script="Hebr" typeface="字魂59号-创粗黑"/>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字魂59号-创粗黑"/>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主题​​">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字魂59号-创粗黑"/>
        <a:ea typeface=""/>
        <a:cs typeface=""/>
        <a:font script="Jpan" typeface="ＭＳ Ｐゴシック"/>
        <a:font script="Hang" typeface="맑은 고딕"/>
        <a:font script="Hans" typeface="宋体"/>
        <a:font script="Hant" typeface="新細明體"/>
        <a:font script="Arab" typeface="字魂59号-创粗黑"/>
        <a:font script="Hebr" typeface="字魂59号-创粗黑"/>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字魂59号-创粗黑"/>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字魂59号-创粗黑"/>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字魂59号-创粗黑"/>
        <a:ea typeface=""/>
        <a:cs typeface=""/>
        <a:font script="Jpan" typeface="ＭＳ Ｐゴシック"/>
        <a:font script="Hang" typeface="맑은 고딕"/>
        <a:font script="Hans" typeface="宋体"/>
        <a:font script="Hant" typeface="新細明體"/>
        <a:font script="Arab" typeface="字魂59号-创粗黑"/>
        <a:font script="Hebr" typeface="字魂59号-创粗黑"/>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字魂59号-创粗黑"/>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字魂59号-创粗黑"/>
        <a:ea typeface=""/>
        <a:cs typeface=""/>
        <a:font script="Jpan" typeface="ＭＳ Ｐゴシック"/>
        <a:font script="Hang" typeface="맑은 고딕"/>
        <a:font script="Hans" typeface="宋体"/>
        <a:font script="Hant" typeface="新細明體"/>
        <a:font script="Arab" typeface="字魂59号-创粗黑"/>
        <a:font script="Hebr" typeface="字魂59号-创粗黑"/>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字魂59号-创粗黑"/>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3921</Words>
  <Application>WPS 演示</Application>
  <PresentationFormat>全屏显示(16:9)</PresentationFormat>
  <Paragraphs>351</Paragraphs>
  <Slides>21</Slides>
  <Notes>21</Notes>
  <HiddenSlides>0</HiddenSlides>
  <MMClips>0</MMClips>
  <ScaleCrop>false</ScaleCrop>
  <HeadingPairs>
    <vt:vector size="6" baseType="variant">
      <vt:variant>
        <vt:lpstr>已用的字体</vt:lpstr>
      </vt:variant>
      <vt:variant>
        <vt:i4>13</vt:i4>
      </vt:variant>
      <vt:variant>
        <vt:lpstr>主题</vt:lpstr>
      </vt:variant>
      <vt:variant>
        <vt:i4>2</vt:i4>
      </vt:variant>
      <vt:variant>
        <vt:lpstr>幻灯片标题</vt:lpstr>
      </vt:variant>
      <vt:variant>
        <vt:i4>21</vt:i4>
      </vt:variant>
    </vt:vector>
  </HeadingPairs>
  <TitlesOfParts>
    <vt:vector size="36" baseType="lpstr">
      <vt:lpstr>Arial</vt:lpstr>
      <vt:lpstr>宋体</vt:lpstr>
      <vt:lpstr>Wingdings</vt:lpstr>
      <vt:lpstr>字魂59号-创粗黑</vt:lpstr>
      <vt:lpstr>Andalus</vt:lpstr>
      <vt:lpstr>Arial</vt:lpstr>
      <vt:lpstr>Arial Black</vt:lpstr>
      <vt:lpstr>微软雅黑</vt:lpstr>
      <vt:lpstr>Arial Unicode MS</vt:lpstr>
      <vt:lpstr>Calibri Light</vt:lpstr>
      <vt:lpstr>Calibri</vt:lpstr>
      <vt:lpstr>黑体</vt:lpstr>
      <vt:lpstr>方正俊黑简体</vt:lpstr>
      <vt:lpstr>Office 主题​​</vt:lpstr>
      <vt:lpstr>1_Office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www.51pptmoban.com</dc:title>
  <dc:creator/>
  <cp:keywords>51PPT模板网</cp:keywords>
  <cp:lastModifiedBy>滴滴</cp:lastModifiedBy>
  <cp:revision>4</cp:revision>
  <dcterms:created xsi:type="dcterms:W3CDTF">2017-04-16T06:05:00Z</dcterms:created>
  <dcterms:modified xsi:type="dcterms:W3CDTF">2021-12-06T06:46:30Z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2052-11.1.0.10700</vt:lpwstr>
  </property>
  <property fmtid="{D5CDD505-2E9C-101B-9397-08002B2CF9AE}" pid="3" name="ICV">
    <vt:lpwstr>133CDB7968EC48EEA1F88F1B514A6887</vt:lpwstr>
  </property>
</Properties>
</file>